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72" r:id="rId6"/>
    <p:sldId id="258" r:id="rId7"/>
    <p:sldId id="260" r:id="rId8"/>
    <p:sldId id="282" r:id="rId9"/>
    <p:sldId id="275" r:id="rId10"/>
    <p:sldId id="276" r:id="rId11"/>
    <p:sldId id="257" r:id="rId12"/>
    <p:sldId id="281" r:id="rId13"/>
    <p:sldId id="283" r:id="rId14"/>
    <p:sldId id="277" r:id="rId15"/>
    <p:sldId id="284" r:id="rId16"/>
    <p:sldId id="285" r:id="rId17"/>
    <p:sldId id="267" r:id="rId18"/>
  </p:sldIdLst>
  <p:sldSz cx="12192000" cy="6858000"/>
  <p:notesSz cx="6858000" cy="9144000"/>
  <p:embeddedFontLst>
    <p:embeddedFont>
      <p:font typeface="VIC" panose="020B060402020202020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77A7"/>
    <a:srgbClr val="84DA52"/>
    <a:srgbClr val="7895A4"/>
    <a:srgbClr val="D1D3D4"/>
    <a:srgbClr val="C2EBFA"/>
    <a:srgbClr val="232B39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D1F724-D0F8-79BF-3728-13A81EF6FF1F}" v="10" dt="2024-03-15T05:21:32.820"/>
    <p1510:client id="{6972A73E-5C52-441D-AE2A-2ADEFD51951A}" v="7" dt="2024-03-14T04:00:09.4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588" autoAdjust="0"/>
  </p:normalViewPr>
  <p:slideViewPr>
    <p:cSldViewPr snapToGrid="0" showGuides="1">
      <p:cViewPr varScale="1">
        <p:scale>
          <a:sx n="88" d="100"/>
          <a:sy n="88" d="100"/>
        </p:scale>
        <p:origin x="72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>
        <p:scale>
          <a:sx n="100" d="100"/>
          <a:sy n="100" d="100"/>
        </p:scale>
        <p:origin x="2550" y="-61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a Aziz (DTF)" userId="9870a4c3-755a-40e0-b2e5-bc78c48765ae" providerId="ADAL" clId="{6972A73E-5C52-441D-AE2A-2ADEFD51951A}"/>
    <pc:docChg chg="undo redo custSel addSld delSld modSld sldOrd">
      <pc:chgData name="Sana Aziz (DTF)" userId="9870a4c3-755a-40e0-b2e5-bc78c48765ae" providerId="ADAL" clId="{6972A73E-5C52-441D-AE2A-2ADEFD51951A}" dt="2024-03-14T04:28:55.115" v="970" actId="208"/>
      <pc:docMkLst>
        <pc:docMk/>
      </pc:docMkLst>
      <pc:sldChg chg="modSp mod">
        <pc:chgData name="Sana Aziz (DTF)" userId="9870a4c3-755a-40e0-b2e5-bc78c48765ae" providerId="ADAL" clId="{6972A73E-5C52-441D-AE2A-2ADEFD51951A}" dt="2024-03-14T04:24:47.006" v="954" actId="20577"/>
        <pc:sldMkLst>
          <pc:docMk/>
          <pc:sldMk cId="2304167307" sldId="256"/>
        </pc:sldMkLst>
        <pc:spChg chg="mod">
          <ac:chgData name="Sana Aziz (DTF)" userId="9870a4c3-755a-40e0-b2e5-bc78c48765ae" providerId="ADAL" clId="{6972A73E-5C52-441D-AE2A-2ADEFD51951A}" dt="2024-03-14T04:24:47.006" v="954" actId="20577"/>
          <ac:spMkLst>
            <pc:docMk/>
            <pc:sldMk cId="2304167307" sldId="256"/>
            <ac:spMk id="3" creationId="{68A4C721-35C2-401F-AA94-8AC7F5B748FD}"/>
          </ac:spMkLst>
        </pc:spChg>
      </pc:sldChg>
      <pc:sldChg chg="modSp mod">
        <pc:chgData name="Sana Aziz (DTF)" userId="9870a4c3-755a-40e0-b2e5-bc78c48765ae" providerId="ADAL" clId="{6972A73E-5C52-441D-AE2A-2ADEFD51951A}" dt="2024-03-14T04:15:47.978" v="940" actId="20577"/>
        <pc:sldMkLst>
          <pc:docMk/>
          <pc:sldMk cId="3069490401" sldId="257"/>
        </pc:sldMkLst>
        <pc:spChg chg="mod">
          <ac:chgData name="Sana Aziz (DTF)" userId="9870a4c3-755a-40e0-b2e5-bc78c48765ae" providerId="ADAL" clId="{6972A73E-5C52-441D-AE2A-2ADEFD51951A}" dt="2024-03-13T02:31:35.676" v="142" actId="13822"/>
          <ac:spMkLst>
            <pc:docMk/>
            <pc:sldMk cId="3069490401" sldId="257"/>
            <ac:spMk id="2" creationId="{447F2B66-1610-5EA0-6E32-AE739CC49E4E}"/>
          </ac:spMkLst>
        </pc:spChg>
        <pc:spChg chg="mod">
          <ac:chgData name="Sana Aziz (DTF)" userId="9870a4c3-755a-40e0-b2e5-bc78c48765ae" providerId="ADAL" clId="{6972A73E-5C52-441D-AE2A-2ADEFD51951A}" dt="2024-03-14T04:15:47.978" v="940" actId="20577"/>
          <ac:spMkLst>
            <pc:docMk/>
            <pc:sldMk cId="3069490401" sldId="257"/>
            <ac:spMk id="8" creationId="{0E1A3192-D36E-5EA0-CDE4-23AAE3740E96}"/>
          </ac:spMkLst>
        </pc:spChg>
        <pc:picChg chg="mod">
          <ac:chgData name="Sana Aziz (DTF)" userId="9870a4c3-755a-40e0-b2e5-bc78c48765ae" providerId="ADAL" clId="{6972A73E-5C52-441D-AE2A-2ADEFD51951A}" dt="2024-03-13T02:31:35.676" v="142" actId="13822"/>
          <ac:picMkLst>
            <pc:docMk/>
            <pc:sldMk cId="3069490401" sldId="257"/>
            <ac:picMk id="3" creationId="{75C9D129-29FC-F559-FE7E-E93B42B91B46}"/>
          </ac:picMkLst>
        </pc:picChg>
      </pc:sldChg>
      <pc:sldChg chg="addSp delSp modSp mod">
        <pc:chgData name="Sana Aziz (DTF)" userId="9870a4c3-755a-40e0-b2e5-bc78c48765ae" providerId="ADAL" clId="{6972A73E-5C52-441D-AE2A-2ADEFD51951A}" dt="2024-03-14T04:26:09.267" v="964" actId="20577"/>
        <pc:sldMkLst>
          <pc:docMk/>
          <pc:sldMk cId="3404382667" sldId="262"/>
        </pc:sldMkLst>
        <pc:spChg chg="del mod ord">
          <ac:chgData name="Sana Aziz (DTF)" userId="9870a4c3-755a-40e0-b2e5-bc78c48765ae" providerId="ADAL" clId="{6972A73E-5C52-441D-AE2A-2ADEFD51951A}" dt="2024-03-12T06:53:37.746" v="55" actId="478"/>
          <ac:spMkLst>
            <pc:docMk/>
            <pc:sldMk cId="3404382667" sldId="262"/>
            <ac:spMk id="2" creationId="{8E0D5017-50EB-30D9-98F9-CA86384AD4A3}"/>
          </ac:spMkLst>
        </pc:spChg>
        <pc:spChg chg="mod">
          <ac:chgData name="Sana Aziz (DTF)" userId="9870a4c3-755a-40e0-b2e5-bc78c48765ae" providerId="ADAL" clId="{6972A73E-5C52-441D-AE2A-2ADEFD51951A}" dt="2024-03-12T06:53:24.800" v="54" actId="20577"/>
          <ac:spMkLst>
            <pc:docMk/>
            <pc:sldMk cId="3404382667" sldId="262"/>
            <ac:spMk id="4" creationId="{675C07F1-1C63-4152-9765-C6F2A5F6D67C}"/>
          </ac:spMkLst>
        </pc:spChg>
        <pc:spChg chg="mod">
          <ac:chgData name="Sana Aziz (DTF)" userId="9870a4c3-755a-40e0-b2e5-bc78c48765ae" providerId="ADAL" clId="{6972A73E-5C52-441D-AE2A-2ADEFD51951A}" dt="2024-03-14T04:26:09.267" v="964" actId="20577"/>
          <ac:spMkLst>
            <pc:docMk/>
            <pc:sldMk cId="3404382667" sldId="262"/>
            <ac:spMk id="5" creationId="{44D9A1A9-A8DF-9856-1058-353D493594A5}"/>
          </ac:spMkLst>
        </pc:spChg>
        <pc:picChg chg="add mod ord modCrop">
          <ac:chgData name="Sana Aziz (DTF)" userId="9870a4c3-755a-40e0-b2e5-bc78c48765ae" providerId="ADAL" clId="{6972A73E-5C52-441D-AE2A-2ADEFD51951A}" dt="2024-03-12T06:52:20.223" v="8" actId="732"/>
          <ac:picMkLst>
            <pc:docMk/>
            <pc:sldMk cId="3404382667" sldId="262"/>
            <ac:picMk id="6" creationId="{7DACC8B3-DA80-C28F-FC3A-39CEAC6D0695}"/>
          </ac:picMkLst>
        </pc:picChg>
        <pc:picChg chg="del">
          <ac:chgData name="Sana Aziz (DTF)" userId="9870a4c3-755a-40e0-b2e5-bc78c48765ae" providerId="ADAL" clId="{6972A73E-5C52-441D-AE2A-2ADEFD51951A}" dt="2024-03-12T06:51:29.656" v="0" actId="478"/>
          <ac:picMkLst>
            <pc:docMk/>
            <pc:sldMk cId="3404382667" sldId="262"/>
            <ac:picMk id="11" creationId="{9BAEFE56-BDFA-A0C4-4384-ADE35CF266D1}"/>
          </ac:picMkLst>
        </pc:picChg>
      </pc:sldChg>
      <pc:sldChg chg="modSp mod">
        <pc:chgData name="Sana Aziz (DTF)" userId="9870a4c3-755a-40e0-b2e5-bc78c48765ae" providerId="ADAL" clId="{6972A73E-5C52-441D-AE2A-2ADEFD51951A}" dt="2024-03-14T03:57:25.886" v="649" actId="20577"/>
        <pc:sldMkLst>
          <pc:docMk/>
          <pc:sldMk cId="3744418582" sldId="274"/>
        </pc:sldMkLst>
        <pc:spChg chg="mod">
          <ac:chgData name="Sana Aziz (DTF)" userId="9870a4c3-755a-40e0-b2e5-bc78c48765ae" providerId="ADAL" clId="{6972A73E-5C52-441D-AE2A-2ADEFD51951A}" dt="2024-03-14T03:57:25.886" v="649" actId="20577"/>
          <ac:spMkLst>
            <pc:docMk/>
            <pc:sldMk cId="3744418582" sldId="274"/>
            <ac:spMk id="5" creationId="{33218EED-6405-47DC-8067-A7ABAFDC5A57}"/>
          </ac:spMkLst>
        </pc:spChg>
      </pc:sldChg>
      <pc:sldChg chg="addSp delSp modSp mod">
        <pc:chgData name="Sana Aziz (DTF)" userId="9870a4c3-755a-40e0-b2e5-bc78c48765ae" providerId="ADAL" clId="{6972A73E-5C52-441D-AE2A-2ADEFD51951A}" dt="2024-03-14T04:26:41.417" v="965" actId="20577"/>
        <pc:sldMkLst>
          <pc:docMk/>
          <pc:sldMk cId="2811042928" sldId="275"/>
        </pc:sldMkLst>
        <pc:spChg chg="add del mod">
          <ac:chgData name="Sana Aziz (DTF)" userId="9870a4c3-755a-40e0-b2e5-bc78c48765ae" providerId="ADAL" clId="{6972A73E-5C52-441D-AE2A-2ADEFD51951A}" dt="2024-03-13T02:17:33.669" v="63" actId="478"/>
          <ac:spMkLst>
            <pc:docMk/>
            <pc:sldMk cId="2811042928" sldId="275"/>
            <ac:spMk id="3" creationId="{EA03E13C-4648-E81D-527C-E6C1C650B3D0}"/>
          </ac:spMkLst>
        </pc:spChg>
        <pc:spChg chg="del">
          <ac:chgData name="Sana Aziz (DTF)" userId="9870a4c3-755a-40e0-b2e5-bc78c48765ae" providerId="ADAL" clId="{6972A73E-5C52-441D-AE2A-2ADEFD51951A}" dt="2024-03-13T02:18:51.855" v="70" actId="478"/>
          <ac:spMkLst>
            <pc:docMk/>
            <pc:sldMk cId="2811042928" sldId="275"/>
            <ac:spMk id="7" creationId="{1F3D00AD-B2EC-45B4-4E14-55D125265C01}"/>
          </ac:spMkLst>
        </pc:spChg>
        <pc:spChg chg="mod ord">
          <ac:chgData name="Sana Aziz (DTF)" userId="9870a4c3-755a-40e0-b2e5-bc78c48765ae" providerId="ADAL" clId="{6972A73E-5C52-441D-AE2A-2ADEFD51951A}" dt="2024-03-14T04:26:41.417" v="965" actId="20577"/>
          <ac:spMkLst>
            <pc:docMk/>
            <pc:sldMk cId="2811042928" sldId="275"/>
            <ac:spMk id="12" creationId="{A64B2FBF-5AE3-6790-1315-7AA703CC57C9}"/>
          </ac:spMkLst>
        </pc:spChg>
        <pc:picChg chg="del">
          <ac:chgData name="Sana Aziz (DTF)" userId="9870a4c3-755a-40e0-b2e5-bc78c48765ae" providerId="ADAL" clId="{6972A73E-5C52-441D-AE2A-2ADEFD51951A}" dt="2024-03-13T02:17:15.384" v="60" actId="478"/>
          <ac:picMkLst>
            <pc:docMk/>
            <pc:sldMk cId="2811042928" sldId="275"/>
            <ac:picMk id="5" creationId="{D4713097-DCA7-3EFD-4E59-B4F623533471}"/>
          </ac:picMkLst>
        </pc:picChg>
        <pc:picChg chg="add del mod ord">
          <ac:chgData name="Sana Aziz (DTF)" userId="9870a4c3-755a-40e0-b2e5-bc78c48765ae" providerId="ADAL" clId="{6972A73E-5C52-441D-AE2A-2ADEFD51951A}" dt="2024-03-13T02:18:34.372" v="66" actId="478"/>
          <ac:picMkLst>
            <pc:docMk/>
            <pc:sldMk cId="2811042928" sldId="275"/>
            <ac:picMk id="6" creationId="{4C94FA58-94F4-C308-6720-D21652F1C982}"/>
          </ac:picMkLst>
        </pc:picChg>
        <pc:picChg chg="add mod ord">
          <ac:chgData name="Sana Aziz (DTF)" userId="9870a4c3-755a-40e0-b2e5-bc78c48765ae" providerId="ADAL" clId="{6972A73E-5C52-441D-AE2A-2ADEFD51951A}" dt="2024-03-13T02:19:29.639" v="73" actId="1076"/>
          <ac:picMkLst>
            <pc:docMk/>
            <pc:sldMk cId="2811042928" sldId="275"/>
            <ac:picMk id="9" creationId="{98140CAC-7099-EDD8-6DC1-6A7067348BB1}"/>
          </ac:picMkLst>
        </pc:picChg>
      </pc:sldChg>
      <pc:sldChg chg="addSp delSp modSp mod setBg">
        <pc:chgData name="Sana Aziz (DTF)" userId="9870a4c3-755a-40e0-b2e5-bc78c48765ae" providerId="ADAL" clId="{6972A73E-5C52-441D-AE2A-2ADEFD51951A}" dt="2024-03-14T03:42:03.265" v="338" actId="1076"/>
        <pc:sldMkLst>
          <pc:docMk/>
          <pc:sldMk cId="2788356083" sldId="276"/>
        </pc:sldMkLst>
        <pc:spChg chg="del">
          <ac:chgData name="Sana Aziz (DTF)" userId="9870a4c3-755a-40e0-b2e5-bc78c48765ae" providerId="ADAL" clId="{6972A73E-5C52-441D-AE2A-2ADEFD51951A}" dt="2024-03-13T02:26:29.884" v="81" actId="26606"/>
          <ac:spMkLst>
            <pc:docMk/>
            <pc:sldMk cId="2788356083" sldId="276"/>
            <ac:spMk id="2" creationId="{2CCF9365-8D28-7706-81AC-A905005E5D71}"/>
          </ac:spMkLst>
        </pc:spChg>
        <pc:spChg chg="add del mod">
          <ac:chgData name="Sana Aziz (DTF)" userId="9870a4c3-755a-40e0-b2e5-bc78c48765ae" providerId="ADAL" clId="{6972A73E-5C52-441D-AE2A-2ADEFD51951A}" dt="2024-03-14T03:42:00.558" v="334" actId="767"/>
          <ac:spMkLst>
            <pc:docMk/>
            <pc:sldMk cId="2788356083" sldId="276"/>
            <ac:spMk id="2" creationId="{DF994A02-17AC-0A33-EE63-A67C00D9F6FF}"/>
          </ac:spMkLst>
        </pc:spChg>
        <pc:spChg chg="del">
          <ac:chgData name="Sana Aziz (DTF)" userId="9870a4c3-755a-40e0-b2e5-bc78c48765ae" providerId="ADAL" clId="{6972A73E-5C52-441D-AE2A-2ADEFD51951A}" dt="2024-03-13T02:26:29.884" v="81" actId="26606"/>
          <ac:spMkLst>
            <pc:docMk/>
            <pc:sldMk cId="2788356083" sldId="276"/>
            <ac:spMk id="3" creationId="{09FA11C2-7A5D-1EFC-26BA-400E6972DC5B}"/>
          </ac:spMkLst>
        </pc:spChg>
        <pc:spChg chg="del">
          <ac:chgData name="Sana Aziz (DTF)" userId="9870a4c3-755a-40e0-b2e5-bc78c48765ae" providerId="ADAL" clId="{6972A73E-5C52-441D-AE2A-2ADEFD51951A}" dt="2024-03-13T02:26:22.767" v="79" actId="478"/>
          <ac:spMkLst>
            <pc:docMk/>
            <pc:sldMk cId="2788356083" sldId="276"/>
            <ac:spMk id="5" creationId="{79D82A74-9806-02AA-E65F-6D3A92E6F5FD}"/>
          </ac:spMkLst>
        </pc:spChg>
        <pc:spChg chg="mod ord">
          <ac:chgData name="Sana Aziz (DTF)" userId="9870a4c3-755a-40e0-b2e5-bc78c48765ae" providerId="ADAL" clId="{6972A73E-5C52-441D-AE2A-2ADEFD51951A}" dt="2024-03-14T03:42:03.265" v="338" actId="1076"/>
          <ac:spMkLst>
            <pc:docMk/>
            <pc:sldMk cId="2788356083" sldId="276"/>
            <ac:spMk id="6" creationId="{F5C15554-4300-E278-72DF-813C82ACE819}"/>
          </ac:spMkLst>
        </pc:spChg>
        <pc:picChg chg="del">
          <ac:chgData name="Sana Aziz (DTF)" userId="9870a4c3-755a-40e0-b2e5-bc78c48765ae" providerId="ADAL" clId="{6972A73E-5C52-441D-AE2A-2ADEFD51951A}" dt="2024-03-13T02:26:19.374" v="78" actId="478"/>
          <ac:picMkLst>
            <pc:docMk/>
            <pc:sldMk cId="2788356083" sldId="276"/>
            <ac:picMk id="4" creationId="{D4B42FEC-5762-8206-6076-62CFFC4BCCB3}"/>
          </ac:picMkLst>
        </pc:picChg>
        <pc:picChg chg="add mod">
          <ac:chgData name="Sana Aziz (DTF)" userId="9870a4c3-755a-40e0-b2e5-bc78c48765ae" providerId="ADAL" clId="{6972A73E-5C52-441D-AE2A-2ADEFD51951A}" dt="2024-03-13T02:26:29.884" v="81" actId="26606"/>
          <ac:picMkLst>
            <pc:docMk/>
            <pc:sldMk cId="2788356083" sldId="276"/>
            <ac:picMk id="8" creationId="{170BE249-930F-E630-2A4B-B0A2E2B8C63D}"/>
          </ac:picMkLst>
        </pc:picChg>
      </pc:sldChg>
      <pc:sldChg chg="modSp mod">
        <pc:chgData name="Sana Aziz (DTF)" userId="9870a4c3-755a-40e0-b2e5-bc78c48765ae" providerId="ADAL" clId="{6972A73E-5C52-441D-AE2A-2ADEFD51951A}" dt="2024-03-14T04:16:42.169" v="943" actId="6549"/>
        <pc:sldMkLst>
          <pc:docMk/>
          <pc:sldMk cId="2816436082" sldId="277"/>
        </pc:sldMkLst>
        <pc:spChg chg="mod">
          <ac:chgData name="Sana Aziz (DTF)" userId="9870a4c3-755a-40e0-b2e5-bc78c48765ae" providerId="ADAL" clId="{6972A73E-5C52-441D-AE2A-2ADEFD51951A}" dt="2024-03-14T04:16:21.478" v="941" actId="6549"/>
          <ac:spMkLst>
            <pc:docMk/>
            <pc:sldMk cId="2816436082" sldId="277"/>
            <ac:spMk id="8" creationId="{08FF911D-0F52-E9A0-0A97-6F29D8258288}"/>
          </ac:spMkLst>
        </pc:spChg>
        <pc:spChg chg="mod">
          <ac:chgData name="Sana Aziz (DTF)" userId="9870a4c3-755a-40e0-b2e5-bc78c48765ae" providerId="ADAL" clId="{6972A73E-5C52-441D-AE2A-2ADEFD51951A}" dt="2024-03-14T04:16:42.169" v="943" actId="6549"/>
          <ac:spMkLst>
            <pc:docMk/>
            <pc:sldMk cId="2816436082" sldId="277"/>
            <ac:spMk id="9" creationId="{C6418C1B-BBD0-3876-2EAF-762148E26D51}"/>
          </ac:spMkLst>
        </pc:spChg>
      </pc:sldChg>
      <pc:sldChg chg="del">
        <pc:chgData name="Sana Aziz (DTF)" userId="9870a4c3-755a-40e0-b2e5-bc78c48765ae" providerId="ADAL" clId="{6972A73E-5C52-441D-AE2A-2ADEFD51951A}" dt="2024-03-14T03:57:04.423" v="646" actId="47"/>
        <pc:sldMkLst>
          <pc:docMk/>
          <pc:sldMk cId="2731084646" sldId="278"/>
        </pc:sldMkLst>
      </pc:sldChg>
      <pc:sldChg chg="del">
        <pc:chgData name="Sana Aziz (DTF)" userId="9870a4c3-755a-40e0-b2e5-bc78c48765ae" providerId="ADAL" clId="{6972A73E-5C52-441D-AE2A-2ADEFD51951A}" dt="2024-03-14T03:57:04.423" v="646" actId="47"/>
        <pc:sldMkLst>
          <pc:docMk/>
          <pc:sldMk cId="1885615702" sldId="279"/>
        </pc:sldMkLst>
      </pc:sldChg>
      <pc:sldChg chg="del">
        <pc:chgData name="Sana Aziz (DTF)" userId="9870a4c3-755a-40e0-b2e5-bc78c48765ae" providerId="ADAL" clId="{6972A73E-5C52-441D-AE2A-2ADEFD51951A}" dt="2024-03-14T03:57:04.423" v="646" actId="47"/>
        <pc:sldMkLst>
          <pc:docMk/>
          <pc:sldMk cId="50387772" sldId="280"/>
        </pc:sldMkLst>
      </pc:sldChg>
      <pc:sldChg chg="addSp delSp modSp mod">
        <pc:chgData name="Sana Aziz (DTF)" userId="9870a4c3-755a-40e0-b2e5-bc78c48765ae" providerId="ADAL" clId="{6972A73E-5C52-441D-AE2A-2ADEFD51951A}" dt="2024-03-14T04:15:18.427" v="938" actId="5793"/>
        <pc:sldMkLst>
          <pc:docMk/>
          <pc:sldMk cId="2495821844" sldId="281"/>
        </pc:sldMkLst>
        <pc:spChg chg="del mod">
          <ac:chgData name="Sana Aziz (DTF)" userId="9870a4c3-755a-40e0-b2e5-bc78c48765ae" providerId="ADAL" clId="{6972A73E-5C52-441D-AE2A-2ADEFD51951A}" dt="2024-03-14T03:53:25.036" v="600" actId="478"/>
          <ac:spMkLst>
            <pc:docMk/>
            <pc:sldMk cId="2495821844" sldId="281"/>
            <ac:spMk id="2" creationId="{3CD38A19-89BB-4B0C-4A15-0403722272B2}"/>
          </ac:spMkLst>
        </pc:spChg>
        <pc:spChg chg="add del mod">
          <ac:chgData name="Sana Aziz (DTF)" userId="9870a4c3-755a-40e0-b2e5-bc78c48765ae" providerId="ADAL" clId="{6972A73E-5C52-441D-AE2A-2ADEFD51951A}" dt="2024-03-14T03:54:01.643" v="609" actId="478"/>
          <ac:spMkLst>
            <pc:docMk/>
            <pc:sldMk cId="2495821844" sldId="281"/>
            <ac:spMk id="3" creationId="{B47840C4-9CF1-90A8-7309-4FF4C1E5395F}"/>
          </ac:spMkLst>
        </pc:spChg>
        <pc:spChg chg="add mod">
          <ac:chgData name="Sana Aziz (DTF)" userId="9870a4c3-755a-40e0-b2e5-bc78c48765ae" providerId="ADAL" clId="{6972A73E-5C52-441D-AE2A-2ADEFD51951A}" dt="2024-03-14T04:15:18.427" v="938" actId="5793"/>
          <ac:spMkLst>
            <pc:docMk/>
            <pc:sldMk cId="2495821844" sldId="281"/>
            <ac:spMk id="5" creationId="{A0C23B82-7324-0D88-4438-B01FC6FC1F09}"/>
          </ac:spMkLst>
        </pc:spChg>
        <pc:picChg chg="mod modCrop">
          <ac:chgData name="Sana Aziz (DTF)" userId="9870a4c3-755a-40e0-b2e5-bc78c48765ae" providerId="ADAL" clId="{6972A73E-5C52-441D-AE2A-2ADEFD51951A}" dt="2024-03-14T04:15:07.712" v="935" actId="208"/>
          <ac:picMkLst>
            <pc:docMk/>
            <pc:sldMk cId="2495821844" sldId="281"/>
            <ac:picMk id="4" creationId="{4709C5E5-0ECB-CB98-98FB-E18677D89E43}"/>
          </ac:picMkLst>
        </pc:picChg>
      </pc:sldChg>
      <pc:sldChg chg="modSp add mod ord">
        <pc:chgData name="Sana Aziz (DTF)" userId="9870a4c3-755a-40e0-b2e5-bc78c48765ae" providerId="ADAL" clId="{6972A73E-5C52-441D-AE2A-2ADEFD51951A}" dt="2024-03-14T04:00:29.252" v="750" actId="20577"/>
        <pc:sldMkLst>
          <pc:docMk/>
          <pc:sldMk cId="3298932083" sldId="283"/>
        </pc:sldMkLst>
        <pc:spChg chg="mod">
          <ac:chgData name="Sana Aziz (DTF)" userId="9870a4c3-755a-40e0-b2e5-bc78c48765ae" providerId="ADAL" clId="{6972A73E-5C52-441D-AE2A-2ADEFD51951A}" dt="2024-03-14T04:00:18.014" v="716" actId="20577"/>
          <ac:spMkLst>
            <pc:docMk/>
            <pc:sldMk cId="3298932083" sldId="283"/>
            <ac:spMk id="4" creationId="{0D410455-404F-4115-B948-A68CA9B2220D}"/>
          </ac:spMkLst>
        </pc:spChg>
        <pc:spChg chg="mod">
          <ac:chgData name="Sana Aziz (DTF)" userId="9870a4c3-755a-40e0-b2e5-bc78c48765ae" providerId="ADAL" clId="{6972A73E-5C52-441D-AE2A-2ADEFD51951A}" dt="2024-03-14T04:00:29.252" v="750" actId="20577"/>
          <ac:spMkLst>
            <pc:docMk/>
            <pc:sldMk cId="3298932083" sldId="283"/>
            <ac:spMk id="5" creationId="{33218EED-6405-47DC-8067-A7ABAFDC5A57}"/>
          </ac:spMkLst>
        </pc:spChg>
      </pc:sldChg>
      <pc:sldChg chg="addSp delSp modSp new mod modClrScheme chgLayout">
        <pc:chgData name="Sana Aziz (DTF)" userId="9870a4c3-755a-40e0-b2e5-bc78c48765ae" providerId="ADAL" clId="{6972A73E-5C52-441D-AE2A-2ADEFD51951A}" dt="2024-03-14T04:28:55.115" v="970" actId="208"/>
        <pc:sldMkLst>
          <pc:docMk/>
          <pc:sldMk cId="3782772577" sldId="284"/>
        </pc:sldMkLst>
        <pc:spChg chg="del">
          <ac:chgData name="Sana Aziz (DTF)" userId="9870a4c3-755a-40e0-b2e5-bc78c48765ae" providerId="ADAL" clId="{6972A73E-5C52-441D-AE2A-2ADEFD51951A}" dt="2024-03-14T04:07:10.028" v="753" actId="26606"/>
          <ac:spMkLst>
            <pc:docMk/>
            <pc:sldMk cId="3782772577" sldId="284"/>
            <ac:spMk id="2" creationId="{1E74910F-1FD9-3AC7-881D-8F15F484EC0A}"/>
          </ac:spMkLst>
        </pc:spChg>
        <pc:spChg chg="del">
          <ac:chgData name="Sana Aziz (DTF)" userId="9870a4c3-755a-40e0-b2e5-bc78c48765ae" providerId="ADAL" clId="{6972A73E-5C52-441D-AE2A-2ADEFD51951A}" dt="2024-03-14T04:07:10.028" v="753" actId="26606"/>
          <ac:spMkLst>
            <pc:docMk/>
            <pc:sldMk cId="3782772577" sldId="284"/>
            <ac:spMk id="3" creationId="{F9CECA56-E8F3-FCDE-B334-BDE07C553D95}"/>
          </ac:spMkLst>
        </pc:spChg>
        <pc:spChg chg="add mod">
          <ac:chgData name="Sana Aziz (DTF)" userId="9870a4c3-755a-40e0-b2e5-bc78c48765ae" providerId="ADAL" clId="{6972A73E-5C52-441D-AE2A-2ADEFD51951A}" dt="2024-03-14T04:28:55.115" v="970" actId="208"/>
          <ac:spMkLst>
            <pc:docMk/>
            <pc:sldMk cId="3782772577" sldId="284"/>
            <ac:spMk id="8" creationId="{FEC4E703-5069-EBC4-299C-3BD1D998C4DB}"/>
          </ac:spMkLst>
        </pc:spChg>
        <pc:spChg chg="add mod">
          <ac:chgData name="Sana Aziz (DTF)" userId="9870a4c3-755a-40e0-b2e5-bc78c48765ae" providerId="ADAL" clId="{6972A73E-5C52-441D-AE2A-2ADEFD51951A}" dt="2024-03-14T04:23:21.416" v="947" actId="27636"/>
          <ac:spMkLst>
            <pc:docMk/>
            <pc:sldMk cId="3782772577" sldId="284"/>
            <ac:spMk id="10" creationId="{9A7D9800-B039-6085-20E7-051B60C29F14}"/>
          </ac:spMkLst>
        </pc:spChg>
        <pc:picChg chg="add del mod modCrop">
          <ac:chgData name="Sana Aziz (DTF)" userId="9870a4c3-755a-40e0-b2e5-bc78c48765ae" providerId="ADAL" clId="{6972A73E-5C52-441D-AE2A-2ADEFD51951A}" dt="2024-03-14T04:23:13.871" v="944" actId="478"/>
          <ac:picMkLst>
            <pc:docMk/>
            <pc:sldMk cId="3782772577" sldId="284"/>
            <ac:picMk id="5" creationId="{F6BC970C-D33E-70C1-FF59-ADD4D21D2F35}"/>
          </ac:picMkLst>
        </pc:picChg>
        <pc:picChg chg="add mod">
          <ac:chgData name="Sana Aziz (DTF)" userId="9870a4c3-755a-40e0-b2e5-bc78c48765ae" providerId="ADAL" clId="{6972A73E-5C52-441D-AE2A-2ADEFD51951A}" dt="2024-03-14T04:23:57.127" v="951" actId="1076"/>
          <ac:picMkLst>
            <pc:docMk/>
            <pc:sldMk cId="3782772577" sldId="284"/>
            <ac:picMk id="7" creationId="{DF4417BC-479A-3237-D077-1BBEB05F6828}"/>
          </ac:picMkLst>
        </pc:picChg>
      </pc:sldChg>
      <pc:sldChg chg="addSp delSp modSp new mod modClrScheme chgLayout">
        <pc:chgData name="Sana Aziz (DTF)" userId="9870a4c3-755a-40e0-b2e5-bc78c48765ae" providerId="ADAL" clId="{6972A73E-5C52-441D-AE2A-2ADEFD51951A}" dt="2024-03-14T04:12:46.171" v="915" actId="20577"/>
        <pc:sldMkLst>
          <pc:docMk/>
          <pc:sldMk cId="152020869" sldId="285"/>
        </pc:sldMkLst>
        <pc:spChg chg="del">
          <ac:chgData name="Sana Aziz (DTF)" userId="9870a4c3-755a-40e0-b2e5-bc78c48765ae" providerId="ADAL" clId="{6972A73E-5C52-441D-AE2A-2ADEFD51951A}" dt="2024-03-14T04:10:31.615" v="845" actId="26606"/>
          <ac:spMkLst>
            <pc:docMk/>
            <pc:sldMk cId="152020869" sldId="285"/>
            <ac:spMk id="2" creationId="{ACBC3274-F6DC-E3B5-E9CC-0CCC5138DF0A}"/>
          </ac:spMkLst>
        </pc:spChg>
        <pc:spChg chg="del">
          <ac:chgData name="Sana Aziz (DTF)" userId="9870a4c3-755a-40e0-b2e5-bc78c48765ae" providerId="ADAL" clId="{6972A73E-5C52-441D-AE2A-2ADEFD51951A}" dt="2024-03-14T04:10:31.615" v="845" actId="26606"/>
          <ac:spMkLst>
            <pc:docMk/>
            <pc:sldMk cId="152020869" sldId="285"/>
            <ac:spMk id="3" creationId="{9FDEAF1F-059A-A542-7AAC-FC15E889BC08}"/>
          </ac:spMkLst>
        </pc:spChg>
        <pc:spChg chg="add mod">
          <ac:chgData name="Sana Aziz (DTF)" userId="9870a4c3-755a-40e0-b2e5-bc78c48765ae" providerId="ADAL" clId="{6972A73E-5C52-441D-AE2A-2ADEFD51951A}" dt="2024-03-14T04:12:46.171" v="915" actId="20577"/>
          <ac:spMkLst>
            <pc:docMk/>
            <pc:sldMk cId="152020869" sldId="285"/>
            <ac:spMk id="10" creationId="{53CE8336-C161-F5A8-B6F8-4BC66B8CD019}"/>
          </ac:spMkLst>
        </pc:spChg>
        <pc:picChg chg="add del mod">
          <ac:chgData name="Sana Aziz (DTF)" userId="9870a4c3-755a-40e0-b2e5-bc78c48765ae" providerId="ADAL" clId="{6972A73E-5C52-441D-AE2A-2ADEFD51951A}" dt="2024-03-14T04:12:01.175" v="853" actId="478"/>
          <ac:picMkLst>
            <pc:docMk/>
            <pc:sldMk cId="152020869" sldId="285"/>
            <ac:picMk id="5" creationId="{4FA2644B-4365-DD65-29BC-A945EF61A249}"/>
          </ac:picMkLst>
        </pc:picChg>
        <pc:picChg chg="add mod">
          <ac:chgData name="Sana Aziz (DTF)" userId="9870a4c3-755a-40e0-b2e5-bc78c48765ae" providerId="ADAL" clId="{6972A73E-5C52-441D-AE2A-2ADEFD51951A}" dt="2024-03-14T04:12:06.379" v="855" actId="1076"/>
          <ac:picMkLst>
            <pc:docMk/>
            <pc:sldMk cId="152020869" sldId="285"/>
            <ac:picMk id="7" creationId="{3745345F-EA82-5FF5-EF6E-28AFEB70E96A}"/>
          </ac:picMkLst>
        </pc:picChg>
      </pc:sldChg>
    </pc:docChg>
  </pc:docChgLst>
  <pc:docChgLst>
    <pc:chgData name="Sana Aziz (DTF)" userId="S::sana.aziz@dtf.vic.gov.au::9870a4c3-755a-40e0-b2e5-bc78c48765ae" providerId="AD" clId="Web-{A1EE2FAF-585C-4E5A-B4F4-4AC47739116D}"/>
    <pc:docChg chg="modSld">
      <pc:chgData name="Sana Aziz (DTF)" userId="S::sana.aziz@dtf.vic.gov.au::9870a4c3-755a-40e0-b2e5-bc78c48765ae" providerId="AD" clId="Web-{A1EE2FAF-585C-4E5A-B4F4-4AC47739116D}" dt="2024-03-12T06:44:51.108" v="7" actId="20577"/>
      <pc:docMkLst>
        <pc:docMk/>
      </pc:docMkLst>
      <pc:sldChg chg="modSp">
        <pc:chgData name="Sana Aziz (DTF)" userId="S::sana.aziz@dtf.vic.gov.au::9870a4c3-755a-40e0-b2e5-bc78c48765ae" providerId="AD" clId="Web-{A1EE2FAF-585C-4E5A-B4F4-4AC47739116D}" dt="2024-03-12T06:44:51.108" v="7" actId="20577"/>
        <pc:sldMkLst>
          <pc:docMk/>
          <pc:sldMk cId="2816436082" sldId="277"/>
        </pc:sldMkLst>
        <pc:spChg chg="mod">
          <ac:chgData name="Sana Aziz (DTF)" userId="S::sana.aziz@dtf.vic.gov.au::9870a4c3-755a-40e0-b2e5-bc78c48765ae" providerId="AD" clId="Web-{A1EE2FAF-585C-4E5A-B4F4-4AC47739116D}" dt="2024-03-12T06:44:51.108" v="7" actId="20577"/>
          <ac:spMkLst>
            <pc:docMk/>
            <pc:sldMk cId="2816436082" sldId="277"/>
            <ac:spMk id="9" creationId="{C6418C1B-BBD0-3876-2EAF-762148E26D51}"/>
          </ac:spMkLst>
        </pc:spChg>
      </pc:sldChg>
      <pc:sldChg chg="modSp">
        <pc:chgData name="Sana Aziz (DTF)" userId="S::sana.aziz@dtf.vic.gov.au::9870a4c3-755a-40e0-b2e5-bc78c48765ae" providerId="AD" clId="Web-{A1EE2FAF-585C-4E5A-B4F4-4AC47739116D}" dt="2024-03-12T06:44:41.091" v="5" actId="14100"/>
        <pc:sldMkLst>
          <pc:docMk/>
          <pc:sldMk cId="2495821844" sldId="281"/>
        </pc:sldMkLst>
        <pc:spChg chg="mod">
          <ac:chgData name="Sana Aziz (DTF)" userId="S::sana.aziz@dtf.vic.gov.au::9870a4c3-755a-40e0-b2e5-bc78c48765ae" providerId="AD" clId="Web-{A1EE2FAF-585C-4E5A-B4F4-4AC47739116D}" dt="2024-03-12T06:44:41.091" v="5" actId="14100"/>
          <ac:spMkLst>
            <pc:docMk/>
            <pc:sldMk cId="2495821844" sldId="281"/>
            <ac:spMk id="2" creationId="{3CD38A19-89BB-4B0C-4A15-0403722272B2}"/>
          </ac:spMkLst>
        </pc:spChg>
      </pc:sldChg>
    </pc:docChg>
  </pc:docChgLst>
  <pc:docChgLst>
    <pc:chgData name="Sana Aziz (DTF)" userId="S::sana.aziz@dtf.vic.gov.au::9870a4c3-755a-40e0-b2e5-bc78c48765ae" providerId="AD" clId="Web-{35D1F724-D0F8-79BF-3728-13A81EF6FF1F}"/>
    <pc:docChg chg="delSld modSld">
      <pc:chgData name="Sana Aziz (DTF)" userId="S::sana.aziz@dtf.vic.gov.au::9870a4c3-755a-40e0-b2e5-bc78c48765ae" providerId="AD" clId="Web-{35D1F724-D0F8-79BF-3728-13A81EF6FF1F}" dt="2024-03-15T05:21:29.460" v="6" actId="20577"/>
      <pc:docMkLst>
        <pc:docMk/>
      </pc:docMkLst>
      <pc:sldChg chg="modSp">
        <pc:chgData name="Sana Aziz (DTF)" userId="S::sana.aziz@dtf.vic.gov.au::9870a4c3-755a-40e0-b2e5-bc78c48765ae" providerId="AD" clId="Web-{35D1F724-D0F8-79BF-3728-13A81EF6FF1F}" dt="2024-03-15T05:21:13.210" v="2" actId="20577"/>
        <pc:sldMkLst>
          <pc:docMk/>
          <pc:sldMk cId="1265108014" sldId="258"/>
        </pc:sldMkLst>
        <pc:spChg chg="mod">
          <ac:chgData name="Sana Aziz (DTF)" userId="S::sana.aziz@dtf.vic.gov.au::9870a4c3-755a-40e0-b2e5-bc78c48765ae" providerId="AD" clId="Web-{35D1F724-D0F8-79BF-3728-13A81EF6FF1F}" dt="2024-03-15T05:21:13.210" v="2" actId="20577"/>
          <ac:spMkLst>
            <pc:docMk/>
            <pc:sldMk cId="1265108014" sldId="258"/>
            <ac:spMk id="4" creationId="{0D410455-404F-4115-B948-A68CA9B2220D}"/>
          </ac:spMkLst>
        </pc:spChg>
      </pc:sldChg>
      <pc:sldChg chg="del">
        <pc:chgData name="Sana Aziz (DTF)" userId="S::sana.aziz@dtf.vic.gov.au::9870a4c3-755a-40e0-b2e5-bc78c48765ae" providerId="AD" clId="Web-{35D1F724-D0F8-79BF-3728-13A81EF6FF1F}" dt="2024-03-15T05:21:08.381" v="1"/>
        <pc:sldMkLst>
          <pc:docMk/>
          <pc:sldMk cId="3404382667" sldId="262"/>
        </pc:sldMkLst>
      </pc:sldChg>
      <pc:sldChg chg="del">
        <pc:chgData name="Sana Aziz (DTF)" userId="S::sana.aziz@dtf.vic.gov.au::9870a4c3-755a-40e0-b2e5-bc78c48765ae" providerId="AD" clId="Web-{35D1F724-D0F8-79BF-3728-13A81EF6FF1F}" dt="2024-03-15T05:21:07.241" v="0"/>
        <pc:sldMkLst>
          <pc:docMk/>
          <pc:sldMk cId="3744418582" sldId="274"/>
        </pc:sldMkLst>
      </pc:sldChg>
      <pc:sldChg chg="modSp">
        <pc:chgData name="Sana Aziz (DTF)" userId="S::sana.aziz@dtf.vic.gov.au::9870a4c3-755a-40e0-b2e5-bc78c48765ae" providerId="AD" clId="Web-{35D1F724-D0F8-79BF-3728-13A81EF6FF1F}" dt="2024-03-15T05:21:16.335" v="3" actId="20577"/>
        <pc:sldMkLst>
          <pc:docMk/>
          <pc:sldMk cId="647189391" sldId="282"/>
        </pc:sldMkLst>
        <pc:spChg chg="mod">
          <ac:chgData name="Sana Aziz (DTF)" userId="S::sana.aziz@dtf.vic.gov.au::9870a4c3-755a-40e0-b2e5-bc78c48765ae" providerId="AD" clId="Web-{35D1F724-D0F8-79BF-3728-13A81EF6FF1F}" dt="2024-03-15T05:21:16.335" v="3" actId="20577"/>
          <ac:spMkLst>
            <pc:docMk/>
            <pc:sldMk cId="647189391" sldId="282"/>
            <ac:spMk id="4" creationId="{0D410455-404F-4115-B948-A68CA9B2220D}"/>
          </ac:spMkLst>
        </pc:spChg>
      </pc:sldChg>
      <pc:sldChg chg="modSp">
        <pc:chgData name="Sana Aziz (DTF)" userId="S::sana.aziz@dtf.vic.gov.au::9870a4c3-755a-40e0-b2e5-bc78c48765ae" providerId="AD" clId="Web-{35D1F724-D0F8-79BF-3728-13A81EF6FF1F}" dt="2024-03-15T05:21:29.460" v="6" actId="20577"/>
        <pc:sldMkLst>
          <pc:docMk/>
          <pc:sldMk cId="3298932083" sldId="283"/>
        </pc:sldMkLst>
        <pc:spChg chg="mod">
          <ac:chgData name="Sana Aziz (DTF)" userId="S::sana.aziz@dtf.vic.gov.au::9870a4c3-755a-40e0-b2e5-bc78c48765ae" providerId="AD" clId="Web-{35D1F724-D0F8-79BF-3728-13A81EF6FF1F}" dt="2024-03-15T05:21:29.460" v="6" actId="20577"/>
          <ac:spMkLst>
            <pc:docMk/>
            <pc:sldMk cId="3298932083" sldId="283"/>
            <ac:spMk id="4" creationId="{0D410455-404F-4115-B948-A68CA9B2220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828D45-BC75-4BCD-A8DA-8AAED3AF7A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B8DD0D-10B3-4E4F-8EFA-3E22B02A82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47DAD-D074-4891-AD4B-18BF0DAB878B}" type="datetimeFigureOut">
              <a:rPr lang="en-AU" smtClean="0"/>
              <a:t>14/03/2024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3DD9D-26C7-49DE-AFE5-DCE54999CC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6CE929-3401-4DB8-B19A-3B9C3924C6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96CE5-C1BD-4FF9-BBE0-5625594487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740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B5C17-5F5D-434F-9BA4-F010C10C41DC}" type="datetimeFigureOut">
              <a:rPr lang="en-AU" smtClean="0"/>
              <a:t>14/03/2024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1C8D7-BCDF-4039-8FF4-5D45EBF138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1449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105000"/>
      </a:lnSpc>
      <a:spcAft>
        <a:spcPts val="90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71450" indent="-171450" algn="l" defTabSz="914400" rtl="0" eaLnBrk="1" latinLnBrk="0" hangingPunct="1"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61950" indent="-171450" algn="l" defTabSz="914400" rtl="0" eaLnBrk="1" latinLnBrk="0" hangingPunct="1">
      <a:buFont typeface="VIC" panose="00000500000000000000" pitchFamily="50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628650" indent="-171450" algn="l" defTabSz="914400" rtl="0" eaLnBrk="1" latinLnBrk="0" hangingPunct="1">
      <a:buFont typeface="Arial" panose="020B0604020202020204" pitchFamily="34" charset="0"/>
      <a:buChar char="•"/>
      <a:tabLst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1C8D7-BCDF-4039-8FF4-5D45EBF138A7}" type="slidenum">
              <a:rPr lang="en-AU" smtClean="0"/>
              <a:t>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8529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I acknowledge the Traditional Owners of the land on which we are meeting. I pay my respects to their Elders, past and present, and the Aboriginal Elders of other communities who may be here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1C8D7-BCDF-4039-8FF4-5D45EBF138A7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012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1C8D7-BCDF-4039-8FF4-5D45EBF138A7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9612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1C8D7-BCDF-4039-8FF4-5D45EBF138A7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8007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1C8D7-BCDF-4039-8FF4-5D45EBF138A7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7479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1C8D7-BCDF-4039-8FF4-5D45EBF138A7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9142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6874D38-DBA6-43F8-9733-B37B6B159FBA}"/>
              </a:ext>
            </a:extLst>
          </p:cNvPr>
          <p:cNvGrpSpPr/>
          <p:nvPr userDrawn="1"/>
        </p:nvGrpSpPr>
        <p:grpSpPr>
          <a:xfrm>
            <a:off x="0" y="-4136"/>
            <a:ext cx="12191202" cy="6867016"/>
            <a:chOff x="0" y="-4136"/>
            <a:chExt cx="12191202" cy="6867016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6194598-5CAF-4BE1-91F1-9CA866B22B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583574" y="-4136"/>
              <a:ext cx="4607628" cy="6867016"/>
            </a:xfrm>
            <a:prstGeom prst="rect">
              <a:avLst/>
            </a:prstGeom>
          </p:spPr>
        </p:pic>
        <p:grpSp>
          <p:nvGrpSpPr>
            <p:cNvPr id="15" name="Graphic 13">
              <a:extLst>
                <a:ext uri="{FF2B5EF4-FFF2-40B4-BE49-F238E27FC236}">
                  <a16:creationId xmlns:a16="http://schemas.microsoft.com/office/drawing/2014/main" id="{BE037D89-3333-4CE4-8230-C343DA0CDD9B}"/>
                </a:ext>
              </a:extLst>
            </p:cNvPr>
            <p:cNvGrpSpPr/>
            <p:nvPr/>
          </p:nvGrpSpPr>
          <p:grpSpPr>
            <a:xfrm>
              <a:off x="0" y="-4136"/>
              <a:ext cx="9672701" cy="6867016"/>
              <a:chOff x="0" y="0"/>
              <a:chExt cx="9672701" cy="6867016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57A52D7-C745-4577-8BEC-428A901D8EF5}"/>
                  </a:ext>
                </a:extLst>
              </p:cNvPr>
              <p:cNvSpPr/>
              <p:nvPr/>
            </p:nvSpPr>
            <p:spPr>
              <a:xfrm>
                <a:off x="0" y="0"/>
                <a:ext cx="8742044" cy="3599941"/>
              </a:xfrm>
              <a:custGeom>
                <a:avLst/>
                <a:gdLst>
                  <a:gd name="connsiteX0" fmla="*/ 0 w 8742044"/>
                  <a:gd name="connsiteY0" fmla="*/ 3599942 h 3599941"/>
                  <a:gd name="connsiteX1" fmla="*/ 7040245 w 8742044"/>
                  <a:gd name="connsiteY1" fmla="*/ 3599942 h 3599941"/>
                  <a:gd name="connsiteX2" fmla="*/ 8742045 w 8742044"/>
                  <a:gd name="connsiteY2" fmla="*/ 0 h 3599941"/>
                  <a:gd name="connsiteX3" fmla="*/ 0 w 8742044"/>
                  <a:gd name="connsiteY3" fmla="*/ 0 h 3599941"/>
                  <a:gd name="connsiteX4" fmla="*/ 0 w 8742044"/>
                  <a:gd name="connsiteY4" fmla="*/ 3599942 h 3599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42044" h="3599941">
                    <a:moveTo>
                      <a:pt x="0" y="3599942"/>
                    </a:moveTo>
                    <a:lnTo>
                      <a:pt x="7040245" y="3599942"/>
                    </a:lnTo>
                    <a:lnTo>
                      <a:pt x="8742045" y="0"/>
                    </a:lnTo>
                    <a:lnTo>
                      <a:pt x="0" y="0"/>
                    </a:lnTo>
                    <a:lnTo>
                      <a:pt x="0" y="3599942"/>
                    </a:lnTo>
                  </a:path>
                </a:pathLst>
              </a:custGeom>
              <a:solidFill>
                <a:schemeClr val="tx1"/>
              </a:solidFill>
              <a:ln w="12700" cap="flat">
                <a:noFill/>
                <a:prstDash val="solid"/>
                <a:miter/>
              </a:ln>
            </p:spPr>
            <p:txBody>
              <a:bodyPr lIns="90000" tIns="0" bIns="0" rtlCol="0" anchor="t" anchorCtr="0"/>
              <a:lstStyle/>
              <a:p>
                <a:endParaRPr lang="en-AU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2E88E30-3F66-46B0-904A-A5930D02B33E}"/>
                  </a:ext>
                </a:extLst>
              </p:cNvPr>
              <p:cNvSpPr/>
              <p:nvPr/>
            </p:nvSpPr>
            <p:spPr>
              <a:xfrm>
                <a:off x="0" y="1673986"/>
                <a:ext cx="9672701" cy="5193030"/>
              </a:xfrm>
              <a:custGeom>
                <a:avLst/>
                <a:gdLst>
                  <a:gd name="connsiteX0" fmla="*/ 9672701 w 9672701"/>
                  <a:gd name="connsiteY0" fmla="*/ 5193031 h 5193030"/>
                  <a:gd name="connsiteX1" fmla="*/ 0 w 9672701"/>
                  <a:gd name="connsiteY1" fmla="*/ 5193031 h 5193030"/>
                  <a:gd name="connsiteX2" fmla="*/ 0 w 9672701"/>
                  <a:gd name="connsiteY2" fmla="*/ 0 h 5193030"/>
                  <a:gd name="connsiteX3" fmla="*/ 0 w 9672701"/>
                  <a:gd name="connsiteY3" fmla="*/ 1925955 h 5193030"/>
                  <a:gd name="connsiteX4" fmla="*/ 7040245 w 9672701"/>
                  <a:gd name="connsiteY4" fmla="*/ 1925955 h 5193030"/>
                  <a:gd name="connsiteX5" fmla="*/ 7584313 w 9672701"/>
                  <a:gd name="connsiteY5" fmla="*/ 775081 h 5193030"/>
                  <a:gd name="connsiteX6" fmla="*/ 9672701 w 9672701"/>
                  <a:gd name="connsiteY6" fmla="*/ 5193031 h 5193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72701" h="5193030">
                    <a:moveTo>
                      <a:pt x="9672701" y="5193031"/>
                    </a:moveTo>
                    <a:lnTo>
                      <a:pt x="0" y="5193031"/>
                    </a:lnTo>
                    <a:lnTo>
                      <a:pt x="0" y="0"/>
                    </a:lnTo>
                    <a:lnTo>
                      <a:pt x="0" y="1925955"/>
                    </a:lnTo>
                    <a:lnTo>
                      <a:pt x="7040245" y="1925955"/>
                    </a:lnTo>
                    <a:lnTo>
                      <a:pt x="7584313" y="775081"/>
                    </a:lnTo>
                    <a:lnTo>
                      <a:pt x="9672701" y="5193031"/>
                    </a:lnTo>
                  </a:path>
                </a:pathLst>
              </a:custGeom>
              <a:solidFill>
                <a:schemeClr val="accent2"/>
              </a:solidFill>
              <a:ln w="12700" cap="flat">
                <a:noFill/>
                <a:prstDash val="solid"/>
                <a:miter/>
              </a:ln>
            </p:spPr>
            <p:txBody>
              <a:bodyPr lIns="90000" tIns="0" bIns="0" rtlCol="0" anchor="t" anchorCtr="0"/>
              <a:lstStyle/>
              <a:p>
                <a:endParaRPr lang="en-AU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F7AEDA5-D9FF-482C-8946-D863A452C7B5}"/>
                  </a:ext>
                </a:extLst>
              </p:cNvPr>
              <p:cNvSpPr/>
              <p:nvPr/>
            </p:nvSpPr>
            <p:spPr>
              <a:xfrm>
                <a:off x="0" y="1673986"/>
                <a:ext cx="7584313" cy="1925954"/>
              </a:xfrm>
              <a:custGeom>
                <a:avLst/>
                <a:gdLst>
                  <a:gd name="connsiteX0" fmla="*/ 7040245 w 7584313"/>
                  <a:gd name="connsiteY0" fmla="*/ 1925955 h 1925954"/>
                  <a:gd name="connsiteX1" fmla="*/ 0 w 7584313"/>
                  <a:gd name="connsiteY1" fmla="*/ 1925955 h 1925954"/>
                  <a:gd name="connsiteX2" fmla="*/ 0 w 7584313"/>
                  <a:gd name="connsiteY2" fmla="*/ 0 h 1925954"/>
                  <a:gd name="connsiteX3" fmla="*/ 7218045 w 7584313"/>
                  <a:gd name="connsiteY3" fmla="*/ 0 h 1925954"/>
                  <a:gd name="connsiteX4" fmla="*/ 7584313 w 7584313"/>
                  <a:gd name="connsiteY4" fmla="*/ 775081 h 1925954"/>
                  <a:gd name="connsiteX5" fmla="*/ 7040245 w 7584313"/>
                  <a:gd name="connsiteY5" fmla="*/ 1925955 h 1925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84313" h="1925954">
                    <a:moveTo>
                      <a:pt x="7040245" y="1925955"/>
                    </a:moveTo>
                    <a:lnTo>
                      <a:pt x="0" y="1925955"/>
                    </a:lnTo>
                    <a:lnTo>
                      <a:pt x="0" y="0"/>
                    </a:lnTo>
                    <a:lnTo>
                      <a:pt x="7218045" y="0"/>
                    </a:lnTo>
                    <a:lnTo>
                      <a:pt x="7584313" y="775081"/>
                    </a:lnTo>
                    <a:lnTo>
                      <a:pt x="7040245" y="1925955"/>
                    </a:lnTo>
                  </a:path>
                </a:pathLst>
              </a:custGeom>
              <a:solidFill>
                <a:srgbClr val="4F5561"/>
              </a:solidFill>
              <a:ln w="12700" cap="flat">
                <a:noFill/>
                <a:prstDash val="solid"/>
                <a:miter/>
              </a:ln>
            </p:spPr>
            <p:txBody>
              <a:bodyPr lIns="90000" tIns="0" bIns="0" rtlCol="0" anchor="t" anchorCtr="0"/>
              <a:lstStyle/>
              <a:p>
                <a:endParaRPr lang="en-AU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73BB894-AFB6-4D6E-95F9-DF236DFFC520}"/>
                  </a:ext>
                </a:extLst>
              </p:cNvPr>
              <p:cNvSpPr/>
              <p:nvPr/>
            </p:nvSpPr>
            <p:spPr>
              <a:xfrm>
                <a:off x="0" y="819022"/>
                <a:ext cx="7584567" cy="5517006"/>
              </a:xfrm>
              <a:custGeom>
                <a:avLst/>
                <a:gdLst>
                  <a:gd name="connsiteX0" fmla="*/ 7584568 w 7584567"/>
                  <a:gd name="connsiteY0" fmla="*/ 5517007 h 5517006"/>
                  <a:gd name="connsiteX1" fmla="*/ 7584568 w 7584567"/>
                  <a:gd name="connsiteY1" fmla="*/ 0 h 5517006"/>
                  <a:gd name="connsiteX2" fmla="*/ 0 w 7584567"/>
                  <a:gd name="connsiteY2" fmla="*/ 0 h 5517006"/>
                  <a:gd name="connsiteX3" fmla="*/ 0 w 7584567"/>
                  <a:gd name="connsiteY3" fmla="*/ 3030728 h 5517006"/>
                  <a:gd name="connsiteX4" fmla="*/ 1175258 w 7584567"/>
                  <a:gd name="connsiteY4" fmla="*/ 5517007 h 5517006"/>
                  <a:gd name="connsiteX5" fmla="*/ 7584568 w 7584567"/>
                  <a:gd name="connsiteY5" fmla="*/ 5517007 h 5517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84567" h="5517006">
                    <a:moveTo>
                      <a:pt x="7584568" y="5517007"/>
                    </a:moveTo>
                    <a:lnTo>
                      <a:pt x="7584568" y="0"/>
                    </a:lnTo>
                    <a:lnTo>
                      <a:pt x="0" y="0"/>
                    </a:lnTo>
                    <a:lnTo>
                      <a:pt x="0" y="3030728"/>
                    </a:lnTo>
                    <a:lnTo>
                      <a:pt x="1175258" y="5517007"/>
                    </a:lnTo>
                    <a:lnTo>
                      <a:pt x="7584568" y="5517007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prstDash val="solid"/>
                <a:miter/>
              </a:ln>
            </p:spPr>
            <p:txBody>
              <a:bodyPr lIns="90000" tIns="0" bIns="0" rtlCol="0" anchor="t" anchorCtr="0"/>
              <a:lstStyle/>
              <a:p>
                <a:endParaRPr lang="en-AU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270A466-1F91-4B26-A807-CCFAAB2957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04950" y="3450210"/>
            <a:ext cx="5819480" cy="1170873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defRPr sz="3600" b="0"/>
            </a:lvl1pPr>
          </a:lstStyle>
          <a:p>
            <a:r>
              <a:rPr lang="en-AU" dirty="0"/>
              <a:t>Title of </a:t>
            </a:r>
            <a:r>
              <a:rPr lang="en-AU"/>
              <a:t>presentation (use two </a:t>
            </a:r>
            <a:r>
              <a:rPr lang="en-AU" dirty="0"/>
              <a:t>lines max)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C60A82-7491-4BCE-B7C9-7F229FF10C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87489" y="4973937"/>
            <a:ext cx="5836942" cy="1256153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AU" dirty="0"/>
              <a:t>Subtitle (three </a:t>
            </a:r>
            <a:r>
              <a:rPr lang="en-AU"/>
              <a:t>lines max)</a:t>
            </a:r>
            <a:endParaRPr lang="en-AU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5DD447-65A0-4318-8407-02C927BEC5B2}"/>
              </a:ext>
            </a:extLst>
          </p:cNvPr>
          <p:cNvCxnSpPr/>
          <p:nvPr userDrawn="1"/>
        </p:nvCxnSpPr>
        <p:spPr>
          <a:xfrm>
            <a:off x="5926138" y="4762500"/>
            <a:ext cx="128587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F16A128-7BA5-44BB-A610-D2E53ABD7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7488" y="1382998"/>
            <a:ext cx="5836943" cy="458619"/>
          </a:xfrm>
        </p:spPr>
        <p:txBody>
          <a:bodyPr tIns="0" bIns="0" anchor="b" anchorCtr="0"/>
          <a:lstStyle>
            <a:lvl1pPr marL="0" indent="0" algn="r">
              <a:spcBef>
                <a:spcPts val="0"/>
              </a:spcBef>
              <a:buNone/>
              <a:defRPr sz="2500" cap="all" baseline="0">
                <a:latin typeface="+mj-lt"/>
              </a:defRPr>
            </a:lvl1pPr>
            <a:lvl2pPr marL="0" indent="0" algn="r">
              <a:spcBef>
                <a:spcPts val="0"/>
              </a:spcBef>
              <a:buNone/>
              <a:defRPr sz="2400"/>
            </a:lvl2pPr>
          </a:lstStyle>
          <a:p>
            <a:r>
              <a:rPr lang="en-AU"/>
              <a:t>Date of presentation</a:t>
            </a:r>
            <a:endParaRPr lang="en-AU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94052E-1EFD-44CF-838D-F2B29FDD5D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3769" y="5614187"/>
            <a:ext cx="2403381" cy="71540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C8AB3-F241-43A4-B3C7-C7BBA4C1CC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87489" y="1841618"/>
            <a:ext cx="5836942" cy="358047"/>
          </a:xfrm>
        </p:spPr>
        <p:txBody>
          <a:bodyPr tIns="0">
            <a:noAutofit/>
          </a:bodyPr>
          <a:lstStyle>
            <a:lvl1pPr algn="r">
              <a:spcBef>
                <a:spcPts val="0"/>
              </a:spcBef>
              <a:defRPr sz="2400">
                <a:latin typeface="+mn-lt"/>
              </a:defRPr>
            </a:lvl1pPr>
            <a:lvl2pPr marL="0" indent="0" algn="r">
              <a:buNone/>
              <a:defRPr/>
            </a:lvl2pPr>
            <a:lvl3pPr marL="360000" indent="0">
              <a:buNone/>
              <a:defRPr/>
            </a:lvl3pPr>
          </a:lstStyle>
          <a:p>
            <a:pPr lvl="0"/>
            <a:r>
              <a:rPr lang="en-AU"/>
              <a:t>Speaker </a:t>
            </a:r>
            <a:r>
              <a:rPr lang="en-AU" dirty="0"/>
              <a:t>name | Title</a:t>
            </a:r>
          </a:p>
        </p:txBody>
      </p:sp>
    </p:spTree>
    <p:extLst>
      <p:ext uri="{BB962C8B-B14F-4D97-AF65-F5344CB8AC3E}">
        <p14:creationId xmlns:p14="http://schemas.microsoft.com/office/powerpoint/2010/main" val="1754921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BE28359-EFEF-4F91-B42A-F4131A6CE277}"/>
              </a:ext>
            </a:extLst>
          </p:cNvPr>
          <p:cNvSpPr/>
          <p:nvPr/>
        </p:nvSpPr>
        <p:spPr>
          <a:xfrm>
            <a:off x="0" y="4410319"/>
            <a:ext cx="12191239" cy="2462860"/>
          </a:xfrm>
          <a:custGeom>
            <a:avLst/>
            <a:gdLst>
              <a:gd name="connsiteX0" fmla="*/ 8410099 w 9162478"/>
              <a:gd name="connsiteY0" fmla="*/ 1590484 h 1850993"/>
              <a:gd name="connsiteX1" fmla="*/ 0 w 9162478"/>
              <a:gd name="connsiteY1" fmla="*/ 1590484 h 1850993"/>
              <a:gd name="connsiteX2" fmla="*/ 0 w 9162478"/>
              <a:gd name="connsiteY2" fmla="*/ 1850993 h 1850993"/>
              <a:gd name="connsiteX3" fmla="*/ 8286941 w 9162478"/>
              <a:gd name="connsiteY3" fmla="*/ 1850993 h 1850993"/>
              <a:gd name="connsiteX4" fmla="*/ 9162479 w 9162478"/>
              <a:gd name="connsiteY4" fmla="*/ 1850993 h 1850993"/>
              <a:gd name="connsiteX5" fmla="*/ 9162479 w 9162478"/>
              <a:gd name="connsiteY5" fmla="*/ 1590484 h 1850993"/>
              <a:gd name="connsiteX6" fmla="*/ 9162479 w 9162478"/>
              <a:gd name="connsiteY6" fmla="*/ 0 h 1850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2478" h="1850993">
                <a:moveTo>
                  <a:pt x="8410099" y="1590484"/>
                </a:moveTo>
                <a:lnTo>
                  <a:pt x="0" y="1590484"/>
                </a:lnTo>
                <a:lnTo>
                  <a:pt x="0" y="1850993"/>
                </a:lnTo>
                <a:lnTo>
                  <a:pt x="8286941" y="1850993"/>
                </a:lnTo>
                <a:lnTo>
                  <a:pt x="9162479" y="1850993"/>
                </a:lnTo>
                <a:lnTo>
                  <a:pt x="9162479" y="1590484"/>
                </a:lnTo>
                <a:lnTo>
                  <a:pt x="9162479" y="0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E2B67-1FAD-4EAE-9FBE-AAB807B78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47A3-478C-4E7E-BF3D-3786245819C0}" type="slidenum">
              <a:rPr lang="en-AU" smtClean="0"/>
              <a:t>‹#›</a:t>
            </a:fld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7022B9-7162-4B04-A12C-17F4D14BA406}"/>
              </a:ext>
            </a:extLst>
          </p:cNvPr>
          <p:cNvCxnSpPr/>
          <p:nvPr userDrawn="1"/>
        </p:nvCxnSpPr>
        <p:spPr>
          <a:xfrm>
            <a:off x="734289" y="1831975"/>
            <a:ext cx="128587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50EEF6D6-3CE4-4311-BC49-A7C2ABD423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850" y="657225"/>
            <a:ext cx="10515600" cy="1034638"/>
          </a:xfrm>
          <a:prstGeom prst="rect">
            <a:avLst/>
          </a:prstGeom>
        </p:spPr>
        <p:txBody>
          <a:bodyPr lIns="36000" rIns="36000" anchor="b" anchorCtr="0">
            <a:noAutofit/>
          </a:bodyPr>
          <a:lstStyle>
            <a:lvl1pPr>
              <a:defRPr sz="3400"/>
            </a:lvl1pPr>
          </a:lstStyle>
          <a:p>
            <a:r>
              <a:rPr lang="en-US"/>
              <a:t>Slide title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D8C1D86-51F1-4107-845F-FB555F05FA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4850" y="2168525"/>
            <a:ext cx="5177476" cy="4008437"/>
          </a:xfrm>
        </p:spPr>
        <p:txBody>
          <a:bodyPr lIns="36000" rIns="36000"/>
          <a:lstStyle>
            <a:lvl3pPr>
              <a:spcBef>
                <a:spcPts val="300"/>
              </a:spcBef>
              <a:defRPr/>
            </a:lvl3pPr>
            <a:lvl4pPr>
              <a:spcBef>
                <a:spcPts val="300"/>
              </a:spcBef>
              <a:defRPr/>
            </a:lvl4pPr>
          </a:lstStyle>
          <a:p>
            <a:pPr lvl="0"/>
            <a:r>
              <a:rPr lang="en-US"/>
              <a:t>Heading text</a:t>
            </a:r>
          </a:p>
          <a:p>
            <a:pPr lvl="1"/>
            <a:r>
              <a:rPr lang="en-US"/>
              <a:t>Body text</a:t>
            </a:r>
          </a:p>
          <a:p>
            <a:pPr lvl="2"/>
            <a:r>
              <a:rPr lang="en-US"/>
              <a:t>Bullet text</a:t>
            </a:r>
          </a:p>
          <a:p>
            <a:pPr lvl="3"/>
            <a:r>
              <a:rPr lang="en-US"/>
              <a:t>Dash text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A8C3F9D-414A-4713-817D-AEFBEB4FAFF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41992" y="2168525"/>
            <a:ext cx="5177476" cy="4008437"/>
          </a:xfrm>
        </p:spPr>
        <p:txBody>
          <a:bodyPr lIns="36000" rIns="36000"/>
          <a:lstStyle>
            <a:lvl3pPr>
              <a:spcBef>
                <a:spcPts val="300"/>
              </a:spcBef>
              <a:defRPr/>
            </a:lvl3pPr>
            <a:lvl4pPr>
              <a:spcBef>
                <a:spcPts val="300"/>
              </a:spcBef>
              <a:defRPr/>
            </a:lvl4pPr>
          </a:lstStyle>
          <a:p>
            <a:pPr lvl="0"/>
            <a:r>
              <a:rPr lang="en-US"/>
              <a:t>Heading text</a:t>
            </a:r>
          </a:p>
          <a:p>
            <a:pPr lvl="1"/>
            <a:r>
              <a:rPr lang="en-US"/>
              <a:t>Body text</a:t>
            </a:r>
          </a:p>
          <a:p>
            <a:pPr lvl="2"/>
            <a:r>
              <a:rPr lang="en-US"/>
              <a:t>Bullet text</a:t>
            </a:r>
          </a:p>
          <a:p>
            <a:pPr lvl="3"/>
            <a:r>
              <a:rPr lang="en-US"/>
              <a:t>Dash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264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40">
            <a:extLst>
              <a:ext uri="{FF2B5EF4-FFF2-40B4-BE49-F238E27FC236}">
                <a16:creationId xmlns:a16="http://schemas.microsoft.com/office/drawing/2014/main" id="{7D3B0838-6E18-4146-840D-E4B09EA4D1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1318" y="866"/>
            <a:ext cx="4077026" cy="6528192"/>
          </a:xfrm>
          <a:custGeom>
            <a:avLst/>
            <a:gdLst>
              <a:gd name="connsiteX0" fmla="*/ 1152965 w 4608426"/>
              <a:gd name="connsiteY0" fmla="*/ 0 h 6858000"/>
              <a:gd name="connsiteX1" fmla="*/ 4608426 w 4608426"/>
              <a:gd name="connsiteY1" fmla="*/ 0 h 6858000"/>
              <a:gd name="connsiteX2" fmla="*/ 4608426 w 4608426"/>
              <a:gd name="connsiteY2" fmla="*/ 6858000 h 6858000"/>
              <a:gd name="connsiteX3" fmla="*/ 2054220 w 4608426"/>
              <a:gd name="connsiteY3" fmla="*/ 6858000 h 6858000"/>
              <a:gd name="connsiteX4" fmla="*/ 0 w 4608426"/>
              <a:gd name="connsiteY4" fmla="*/ 2512304 h 6858000"/>
              <a:gd name="connsiteX5" fmla="*/ 0 w 4608426"/>
              <a:gd name="connsiteY5" fmla="*/ 2443315 h 6858000"/>
              <a:gd name="connsiteX0" fmla="*/ 587054 w 4608426"/>
              <a:gd name="connsiteY0" fmla="*/ 0 h 6858000"/>
              <a:gd name="connsiteX1" fmla="*/ 4608426 w 4608426"/>
              <a:gd name="connsiteY1" fmla="*/ 0 h 6858000"/>
              <a:gd name="connsiteX2" fmla="*/ 4608426 w 4608426"/>
              <a:gd name="connsiteY2" fmla="*/ 6858000 h 6858000"/>
              <a:gd name="connsiteX3" fmla="*/ 2054220 w 4608426"/>
              <a:gd name="connsiteY3" fmla="*/ 6858000 h 6858000"/>
              <a:gd name="connsiteX4" fmla="*/ 0 w 4608426"/>
              <a:gd name="connsiteY4" fmla="*/ 2512304 h 6858000"/>
              <a:gd name="connsiteX5" fmla="*/ 0 w 4608426"/>
              <a:gd name="connsiteY5" fmla="*/ 2443315 h 6858000"/>
              <a:gd name="connsiteX6" fmla="*/ 587054 w 4608426"/>
              <a:gd name="connsiteY6" fmla="*/ 0 h 6858000"/>
              <a:gd name="connsiteX0" fmla="*/ 587054 w 4608426"/>
              <a:gd name="connsiteY0" fmla="*/ 0 h 6858000"/>
              <a:gd name="connsiteX1" fmla="*/ 4608426 w 4608426"/>
              <a:gd name="connsiteY1" fmla="*/ 0 h 6858000"/>
              <a:gd name="connsiteX2" fmla="*/ 4608426 w 4608426"/>
              <a:gd name="connsiteY2" fmla="*/ 6858000 h 6858000"/>
              <a:gd name="connsiteX3" fmla="*/ 2054220 w 4608426"/>
              <a:gd name="connsiteY3" fmla="*/ 6858000 h 6858000"/>
              <a:gd name="connsiteX4" fmla="*/ 0 w 4608426"/>
              <a:gd name="connsiteY4" fmla="*/ 2512304 h 6858000"/>
              <a:gd name="connsiteX5" fmla="*/ 587054 w 4608426"/>
              <a:gd name="connsiteY5" fmla="*/ 0 h 6858000"/>
              <a:gd name="connsiteX0" fmla="*/ 587054 w 4608426"/>
              <a:gd name="connsiteY0" fmla="*/ 0 h 6858000"/>
              <a:gd name="connsiteX1" fmla="*/ 4608426 w 4608426"/>
              <a:gd name="connsiteY1" fmla="*/ 0 h 6858000"/>
              <a:gd name="connsiteX2" fmla="*/ 4608426 w 4608426"/>
              <a:gd name="connsiteY2" fmla="*/ 6858000 h 6858000"/>
              <a:gd name="connsiteX3" fmla="*/ 2808768 w 4608426"/>
              <a:gd name="connsiteY3" fmla="*/ 6858000 h 6858000"/>
              <a:gd name="connsiteX4" fmla="*/ 0 w 4608426"/>
              <a:gd name="connsiteY4" fmla="*/ 2512304 h 6858000"/>
              <a:gd name="connsiteX5" fmla="*/ 587054 w 4608426"/>
              <a:gd name="connsiteY5" fmla="*/ 0 h 6858000"/>
              <a:gd name="connsiteX0" fmla="*/ 40006 w 4061378"/>
              <a:gd name="connsiteY0" fmla="*/ 0 h 6858000"/>
              <a:gd name="connsiteX1" fmla="*/ 4061378 w 4061378"/>
              <a:gd name="connsiteY1" fmla="*/ 0 h 6858000"/>
              <a:gd name="connsiteX2" fmla="*/ 4061378 w 4061378"/>
              <a:gd name="connsiteY2" fmla="*/ 6858000 h 6858000"/>
              <a:gd name="connsiteX3" fmla="*/ 2261720 w 4061378"/>
              <a:gd name="connsiteY3" fmla="*/ 6858000 h 6858000"/>
              <a:gd name="connsiteX4" fmla="*/ 0 w 4061378"/>
              <a:gd name="connsiteY4" fmla="*/ 2116165 h 6858000"/>
              <a:gd name="connsiteX5" fmla="*/ 40006 w 4061378"/>
              <a:gd name="connsiteY5" fmla="*/ 0 h 6858000"/>
              <a:gd name="connsiteX0" fmla="*/ 2279 w 4061378"/>
              <a:gd name="connsiteY0" fmla="*/ 9432 h 6858000"/>
              <a:gd name="connsiteX1" fmla="*/ 4061378 w 4061378"/>
              <a:gd name="connsiteY1" fmla="*/ 0 h 6858000"/>
              <a:gd name="connsiteX2" fmla="*/ 4061378 w 4061378"/>
              <a:gd name="connsiteY2" fmla="*/ 6858000 h 6858000"/>
              <a:gd name="connsiteX3" fmla="*/ 2261720 w 4061378"/>
              <a:gd name="connsiteY3" fmla="*/ 6858000 h 6858000"/>
              <a:gd name="connsiteX4" fmla="*/ 0 w 4061378"/>
              <a:gd name="connsiteY4" fmla="*/ 2116165 h 6858000"/>
              <a:gd name="connsiteX5" fmla="*/ 2279 w 4061378"/>
              <a:gd name="connsiteY5" fmla="*/ 9432 h 6858000"/>
              <a:gd name="connsiteX0" fmla="*/ 2279 w 4061378"/>
              <a:gd name="connsiteY0" fmla="*/ 9432 h 6858000"/>
              <a:gd name="connsiteX1" fmla="*/ 4061378 w 4061378"/>
              <a:gd name="connsiteY1" fmla="*/ 0 h 6858000"/>
              <a:gd name="connsiteX2" fmla="*/ 4061378 w 4061378"/>
              <a:gd name="connsiteY2" fmla="*/ 6858000 h 6858000"/>
              <a:gd name="connsiteX3" fmla="*/ 2106856 w 4061378"/>
              <a:gd name="connsiteY3" fmla="*/ 6536360 h 6858000"/>
              <a:gd name="connsiteX4" fmla="*/ 0 w 4061378"/>
              <a:gd name="connsiteY4" fmla="*/ 2116165 h 6858000"/>
              <a:gd name="connsiteX5" fmla="*/ 2279 w 4061378"/>
              <a:gd name="connsiteY5" fmla="*/ 9432 h 6858000"/>
              <a:gd name="connsiteX0" fmla="*/ 2279 w 4061378"/>
              <a:gd name="connsiteY0" fmla="*/ 9432 h 6536360"/>
              <a:gd name="connsiteX1" fmla="*/ 4061378 w 4061378"/>
              <a:gd name="connsiteY1" fmla="*/ 0 h 6536360"/>
              <a:gd name="connsiteX2" fmla="*/ 3077395 w 4061378"/>
              <a:gd name="connsiteY2" fmla="*/ 6529211 h 6536360"/>
              <a:gd name="connsiteX3" fmla="*/ 2106856 w 4061378"/>
              <a:gd name="connsiteY3" fmla="*/ 6536360 h 6536360"/>
              <a:gd name="connsiteX4" fmla="*/ 0 w 4061378"/>
              <a:gd name="connsiteY4" fmla="*/ 2116165 h 6536360"/>
              <a:gd name="connsiteX5" fmla="*/ 2279 w 4061378"/>
              <a:gd name="connsiteY5" fmla="*/ 9432 h 6536360"/>
              <a:gd name="connsiteX0" fmla="*/ 2279 w 4061378"/>
              <a:gd name="connsiteY0" fmla="*/ 9432 h 6533978"/>
              <a:gd name="connsiteX1" fmla="*/ 4061378 w 4061378"/>
              <a:gd name="connsiteY1" fmla="*/ 0 h 6533978"/>
              <a:gd name="connsiteX2" fmla="*/ 3077395 w 4061378"/>
              <a:gd name="connsiteY2" fmla="*/ 6529211 h 6533978"/>
              <a:gd name="connsiteX3" fmla="*/ 2106856 w 4061378"/>
              <a:gd name="connsiteY3" fmla="*/ 6533978 h 6533978"/>
              <a:gd name="connsiteX4" fmla="*/ 0 w 4061378"/>
              <a:gd name="connsiteY4" fmla="*/ 2116165 h 6533978"/>
              <a:gd name="connsiteX5" fmla="*/ 2279 w 4061378"/>
              <a:gd name="connsiteY5" fmla="*/ 9432 h 6533978"/>
              <a:gd name="connsiteX0" fmla="*/ 2279 w 4061378"/>
              <a:gd name="connsiteY0" fmla="*/ 9432 h 6533978"/>
              <a:gd name="connsiteX1" fmla="*/ 4061378 w 4061378"/>
              <a:gd name="connsiteY1" fmla="*/ 0 h 6533978"/>
              <a:gd name="connsiteX2" fmla="*/ 3079778 w 4061378"/>
              <a:gd name="connsiteY2" fmla="*/ 6531594 h 6533978"/>
              <a:gd name="connsiteX3" fmla="*/ 2106856 w 4061378"/>
              <a:gd name="connsiteY3" fmla="*/ 6533978 h 6533978"/>
              <a:gd name="connsiteX4" fmla="*/ 0 w 4061378"/>
              <a:gd name="connsiteY4" fmla="*/ 2116165 h 6533978"/>
              <a:gd name="connsiteX5" fmla="*/ 2279 w 4061378"/>
              <a:gd name="connsiteY5" fmla="*/ 9432 h 6533978"/>
              <a:gd name="connsiteX0" fmla="*/ 2279 w 4061378"/>
              <a:gd name="connsiteY0" fmla="*/ 9432 h 6533978"/>
              <a:gd name="connsiteX1" fmla="*/ 4061378 w 4061378"/>
              <a:gd name="connsiteY1" fmla="*/ 0 h 6533978"/>
              <a:gd name="connsiteX2" fmla="*/ 3461032 w 4061378"/>
              <a:gd name="connsiteY2" fmla="*/ 3980240 h 6533978"/>
              <a:gd name="connsiteX3" fmla="*/ 3079778 w 4061378"/>
              <a:gd name="connsiteY3" fmla="*/ 6531594 h 6533978"/>
              <a:gd name="connsiteX4" fmla="*/ 2106856 w 4061378"/>
              <a:gd name="connsiteY4" fmla="*/ 6533978 h 6533978"/>
              <a:gd name="connsiteX5" fmla="*/ 0 w 4061378"/>
              <a:gd name="connsiteY5" fmla="*/ 2116165 h 6533978"/>
              <a:gd name="connsiteX6" fmla="*/ 2279 w 4061378"/>
              <a:gd name="connsiteY6" fmla="*/ 9432 h 6533978"/>
              <a:gd name="connsiteX0" fmla="*/ 2279 w 4075725"/>
              <a:gd name="connsiteY0" fmla="*/ 9432 h 6533978"/>
              <a:gd name="connsiteX1" fmla="*/ 4061378 w 4075725"/>
              <a:gd name="connsiteY1" fmla="*/ 0 h 6533978"/>
              <a:gd name="connsiteX2" fmla="*/ 4075725 w 4075725"/>
              <a:gd name="connsiteY2" fmla="*/ 4418625 h 6533978"/>
              <a:gd name="connsiteX3" fmla="*/ 3079778 w 4075725"/>
              <a:gd name="connsiteY3" fmla="*/ 6531594 h 6533978"/>
              <a:gd name="connsiteX4" fmla="*/ 2106856 w 4075725"/>
              <a:gd name="connsiteY4" fmla="*/ 6533978 h 6533978"/>
              <a:gd name="connsiteX5" fmla="*/ 0 w 4075725"/>
              <a:gd name="connsiteY5" fmla="*/ 2116165 h 6533978"/>
              <a:gd name="connsiteX6" fmla="*/ 2279 w 4075725"/>
              <a:gd name="connsiteY6" fmla="*/ 9432 h 6533978"/>
              <a:gd name="connsiteX0" fmla="*/ 2279 w 4079213"/>
              <a:gd name="connsiteY0" fmla="*/ 7050 h 6531596"/>
              <a:gd name="connsiteX1" fmla="*/ 4078056 w 4079213"/>
              <a:gd name="connsiteY1" fmla="*/ 0 h 6531596"/>
              <a:gd name="connsiteX2" fmla="*/ 4075725 w 4079213"/>
              <a:gd name="connsiteY2" fmla="*/ 4416243 h 6531596"/>
              <a:gd name="connsiteX3" fmla="*/ 3079778 w 4079213"/>
              <a:gd name="connsiteY3" fmla="*/ 6529212 h 6531596"/>
              <a:gd name="connsiteX4" fmla="*/ 2106856 w 4079213"/>
              <a:gd name="connsiteY4" fmla="*/ 6531596 h 6531596"/>
              <a:gd name="connsiteX5" fmla="*/ 0 w 4079213"/>
              <a:gd name="connsiteY5" fmla="*/ 2113783 h 6531596"/>
              <a:gd name="connsiteX6" fmla="*/ 2279 w 4079213"/>
              <a:gd name="connsiteY6" fmla="*/ 7050 h 6531596"/>
              <a:gd name="connsiteX0" fmla="*/ 2279 w 4079213"/>
              <a:gd name="connsiteY0" fmla="*/ 0 h 6531694"/>
              <a:gd name="connsiteX1" fmla="*/ 4078056 w 4079213"/>
              <a:gd name="connsiteY1" fmla="*/ 98 h 6531694"/>
              <a:gd name="connsiteX2" fmla="*/ 4075725 w 4079213"/>
              <a:gd name="connsiteY2" fmla="*/ 4416341 h 6531694"/>
              <a:gd name="connsiteX3" fmla="*/ 3079778 w 4079213"/>
              <a:gd name="connsiteY3" fmla="*/ 6529310 h 6531694"/>
              <a:gd name="connsiteX4" fmla="*/ 2106856 w 4079213"/>
              <a:gd name="connsiteY4" fmla="*/ 6531694 h 6531694"/>
              <a:gd name="connsiteX5" fmla="*/ 0 w 4079213"/>
              <a:gd name="connsiteY5" fmla="*/ 2113881 h 6531694"/>
              <a:gd name="connsiteX6" fmla="*/ 2279 w 4079213"/>
              <a:gd name="connsiteY6" fmla="*/ 0 h 653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9213" h="6531694">
                <a:moveTo>
                  <a:pt x="2279" y="0"/>
                </a:moveTo>
                <a:lnTo>
                  <a:pt x="4078056" y="98"/>
                </a:lnTo>
                <a:cubicBezTo>
                  <a:pt x="4082838" y="1472973"/>
                  <a:pt x="4070943" y="2943466"/>
                  <a:pt x="4075725" y="4416341"/>
                </a:cubicBezTo>
                <a:lnTo>
                  <a:pt x="3079778" y="6529310"/>
                </a:lnTo>
                <a:lnTo>
                  <a:pt x="2106856" y="6531694"/>
                </a:lnTo>
                <a:lnTo>
                  <a:pt x="0" y="2113881"/>
                </a:lnTo>
                <a:cubicBezTo>
                  <a:pt x="760" y="1411637"/>
                  <a:pt x="1519" y="702244"/>
                  <a:pt x="2279" y="0"/>
                </a:cubicBezTo>
                <a:close/>
              </a:path>
            </a:pathLst>
          </a:custGeom>
          <a:solidFill>
            <a:schemeClr val="bg1">
              <a:lumMod val="85000"/>
              <a:alpha val="50196"/>
            </a:schemeClr>
          </a:solidFill>
        </p:spPr>
        <p:txBody>
          <a:bodyPr wrap="square" anchor="ctr" anchorCtr="0">
            <a:noAutofit/>
          </a:bodyPr>
          <a:lstStyle>
            <a:lvl1pPr marL="0" indent="0" algn="r">
              <a:buNone/>
              <a:defRPr/>
            </a:lvl1pPr>
          </a:lstStyle>
          <a:p>
            <a:r>
              <a:rPr lang="en-AU" dirty="0"/>
              <a:t>Add a picture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E0F9270-E708-4A54-AF78-41C6D9F4E253}"/>
              </a:ext>
            </a:extLst>
          </p:cNvPr>
          <p:cNvSpPr/>
          <p:nvPr/>
        </p:nvSpPr>
        <p:spPr>
          <a:xfrm>
            <a:off x="-2817" y="4409749"/>
            <a:ext cx="12194056" cy="2463429"/>
          </a:xfrm>
          <a:custGeom>
            <a:avLst/>
            <a:gdLst>
              <a:gd name="connsiteX0" fmla="*/ 8410099 w 9162478"/>
              <a:gd name="connsiteY0" fmla="*/ 1590484 h 1850993"/>
              <a:gd name="connsiteX1" fmla="*/ 0 w 9162478"/>
              <a:gd name="connsiteY1" fmla="*/ 1590484 h 1850993"/>
              <a:gd name="connsiteX2" fmla="*/ 0 w 9162478"/>
              <a:gd name="connsiteY2" fmla="*/ 1850993 h 1850993"/>
              <a:gd name="connsiteX3" fmla="*/ 8286941 w 9162478"/>
              <a:gd name="connsiteY3" fmla="*/ 1850993 h 1850993"/>
              <a:gd name="connsiteX4" fmla="*/ 9162479 w 9162478"/>
              <a:gd name="connsiteY4" fmla="*/ 1850993 h 1850993"/>
              <a:gd name="connsiteX5" fmla="*/ 9162479 w 9162478"/>
              <a:gd name="connsiteY5" fmla="*/ 1590484 h 1850993"/>
              <a:gd name="connsiteX6" fmla="*/ 9162479 w 9162478"/>
              <a:gd name="connsiteY6" fmla="*/ 0 h 1850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2478" h="1850993">
                <a:moveTo>
                  <a:pt x="8410099" y="1590484"/>
                </a:moveTo>
                <a:lnTo>
                  <a:pt x="0" y="1590484"/>
                </a:lnTo>
                <a:lnTo>
                  <a:pt x="0" y="1850993"/>
                </a:lnTo>
                <a:lnTo>
                  <a:pt x="8286941" y="1850993"/>
                </a:lnTo>
                <a:lnTo>
                  <a:pt x="9162479" y="1850993"/>
                </a:lnTo>
                <a:lnTo>
                  <a:pt x="9162479" y="1590484"/>
                </a:lnTo>
                <a:lnTo>
                  <a:pt x="9162479" y="0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E2B67-1FAD-4EAE-9FBE-AAB807B78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47A3-478C-4E7E-BF3D-3786245819C0}" type="slidenum">
              <a:rPr lang="en-AU" smtClean="0"/>
              <a:t>‹#›</a:t>
            </a:fld>
            <a:endParaRPr lang="en-AU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2793EC5-898C-41D3-8049-ADEF3D5FBD59}"/>
              </a:ext>
            </a:extLst>
          </p:cNvPr>
          <p:cNvCxnSpPr/>
          <p:nvPr userDrawn="1"/>
        </p:nvCxnSpPr>
        <p:spPr>
          <a:xfrm>
            <a:off x="734289" y="1831975"/>
            <a:ext cx="128587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9AE57E77-D123-439C-B30A-50F536EB98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850" y="657225"/>
            <a:ext cx="7391400" cy="1034638"/>
          </a:xfrm>
          <a:prstGeom prst="rect">
            <a:avLst/>
          </a:prstGeom>
        </p:spPr>
        <p:txBody>
          <a:bodyPr lIns="36000" rIns="36000" anchor="b" anchorCtr="0">
            <a:noAutofit/>
          </a:bodyPr>
          <a:lstStyle>
            <a:lvl1pPr>
              <a:defRPr sz="3400"/>
            </a:lvl1pPr>
          </a:lstStyle>
          <a:p>
            <a:r>
              <a:rPr lang="en-US"/>
              <a:t>Slide title</a:t>
            </a:r>
            <a:endParaRPr lang="en-AU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1CD36B5-F5ED-49CC-B3D4-049B720F71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4850" y="2168525"/>
            <a:ext cx="8667750" cy="4008437"/>
          </a:xfrm>
        </p:spPr>
        <p:txBody>
          <a:bodyPr lIns="36000" rIns="36000"/>
          <a:lstStyle>
            <a:lvl3pPr>
              <a:spcBef>
                <a:spcPts val="300"/>
              </a:spcBef>
              <a:defRPr/>
            </a:lvl3pPr>
            <a:lvl4pPr>
              <a:spcBef>
                <a:spcPts val="300"/>
              </a:spcBef>
              <a:defRPr/>
            </a:lvl4pPr>
          </a:lstStyle>
          <a:p>
            <a:pPr lvl="0"/>
            <a:r>
              <a:rPr lang="en-US"/>
              <a:t>Heading text</a:t>
            </a:r>
          </a:p>
          <a:p>
            <a:pPr lvl="1"/>
            <a:r>
              <a:rPr lang="en-US"/>
              <a:t>Body text</a:t>
            </a:r>
          </a:p>
          <a:p>
            <a:pPr lvl="2"/>
            <a:r>
              <a:rPr lang="en-US"/>
              <a:t>Bullet text</a:t>
            </a:r>
          </a:p>
          <a:p>
            <a:pPr lvl="3"/>
            <a:r>
              <a:rPr lang="en-US"/>
              <a:t>Dash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835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/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1CB079-AD7C-411B-ACBA-55A7CAD4BB9A}"/>
              </a:ext>
            </a:extLst>
          </p:cNvPr>
          <p:cNvSpPr/>
          <p:nvPr userDrawn="1"/>
        </p:nvSpPr>
        <p:spPr>
          <a:xfrm>
            <a:off x="0" y="4410319"/>
            <a:ext cx="12191239" cy="2462860"/>
          </a:xfrm>
          <a:custGeom>
            <a:avLst/>
            <a:gdLst>
              <a:gd name="connsiteX0" fmla="*/ 8410099 w 9162478"/>
              <a:gd name="connsiteY0" fmla="*/ 1590484 h 1850993"/>
              <a:gd name="connsiteX1" fmla="*/ 0 w 9162478"/>
              <a:gd name="connsiteY1" fmla="*/ 1590484 h 1850993"/>
              <a:gd name="connsiteX2" fmla="*/ 0 w 9162478"/>
              <a:gd name="connsiteY2" fmla="*/ 1850993 h 1850993"/>
              <a:gd name="connsiteX3" fmla="*/ 8286941 w 9162478"/>
              <a:gd name="connsiteY3" fmla="*/ 1850993 h 1850993"/>
              <a:gd name="connsiteX4" fmla="*/ 9162479 w 9162478"/>
              <a:gd name="connsiteY4" fmla="*/ 1850993 h 1850993"/>
              <a:gd name="connsiteX5" fmla="*/ 9162479 w 9162478"/>
              <a:gd name="connsiteY5" fmla="*/ 1590484 h 1850993"/>
              <a:gd name="connsiteX6" fmla="*/ 9162479 w 9162478"/>
              <a:gd name="connsiteY6" fmla="*/ 0 h 1850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2478" h="1850993">
                <a:moveTo>
                  <a:pt x="8410099" y="1590484"/>
                </a:moveTo>
                <a:lnTo>
                  <a:pt x="0" y="1590484"/>
                </a:lnTo>
                <a:lnTo>
                  <a:pt x="0" y="1850993"/>
                </a:lnTo>
                <a:lnTo>
                  <a:pt x="8286941" y="1850993"/>
                </a:lnTo>
                <a:lnTo>
                  <a:pt x="9162479" y="1850993"/>
                </a:lnTo>
                <a:lnTo>
                  <a:pt x="9162479" y="1590484"/>
                </a:lnTo>
                <a:lnTo>
                  <a:pt x="9162479" y="0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48B168-7FB2-4AB4-8615-E3323D9012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043" y="1700214"/>
            <a:ext cx="2792594" cy="218232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2600"/>
            </a:lvl1pPr>
          </a:lstStyle>
          <a:p>
            <a:r>
              <a:rPr lang="en-AU"/>
              <a:t>Add title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0A3BBD-0FFD-4144-914F-AA1F2A461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47A3-478C-4E7E-BF3D-3786245819C0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C55B3E-03F4-4468-8922-1E3B04574819}"/>
              </a:ext>
            </a:extLst>
          </p:cNvPr>
          <p:cNvCxnSpPr/>
          <p:nvPr userDrawn="1"/>
        </p:nvCxnSpPr>
        <p:spPr>
          <a:xfrm>
            <a:off x="733033" y="4000140"/>
            <a:ext cx="128587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8F0265D-5F37-461D-873A-5F7694CB57E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751263" y="1122363"/>
            <a:ext cx="7626350" cy="4787900"/>
          </a:xfrm>
        </p:spPr>
        <p:txBody>
          <a:bodyPr/>
          <a:lstStyle/>
          <a:p>
            <a:pPr lvl="0"/>
            <a:r>
              <a:rPr lang="en-AU" dirty="0"/>
              <a:t>Insert infographic, chart or diagram</a:t>
            </a:r>
          </a:p>
        </p:txBody>
      </p:sp>
    </p:spTree>
    <p:extLst>
      <p:ext uri="{BB962C8B-B14F-4D97-AF65-F5344CB8AC3E}">
        <p14:creationId xmlns:p14="http://schemas.microsoft.com/office/powerpoint/2010/main" val="13422560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/diagram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6">
            <a:extLst>
              <a:ext uri="{FF2B5EF4-FFF2-40B4-BE49-F238E27FC236}">
                <a16:creationId xmlns:a16="http://schemas.microsoft.com/office/drawing/2014/main" id="{B16149ED-5AB9-469B-8421-9EB5C250DC2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18755" y="1585"/>
            <a:ext cx="12214021" cy="6868800"/>
            <a:chOff x="1514475" y="852487"/>
            <a:chExt cx="9163050" cy="515302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E61994A-C9A0-45C7-9B7F-53C60E8B0D9B}"/>
                </a:ext>
              </a:extLst>
            </p:cNvPr>
            <p:cNvSpPr/>
            <p:nvPr/>
          </p:nvSpPr>
          <p:spPr>
            <a:xfrm>
              <a:off x="1514475" y="4151756"/>
              <a:ext cx="9162478" cy="1850993"/>
            </a:xfrm>
            <a:custGeom>
              <a:avLst/>
              <a:gdLst>
                <a:gd name="connsiteX0" fmla="*/ 8410099 w 9162478"/>
                <a:gd name="connsiteY0" fmla="*/ 1590484 h 1850993"/>
                <a:gd name="connsiteX1" fmla="*/ 0 w 9162478"/>
                <a:gd name="connsiteY1" fmla="*/ 1590484 h 1850993"/>
                <a:gd name="connsiteX2" fmla="*/ 0 w 9162478"/>
                <a:gd name="connsiteY2" fmla="*/ 1850993 h 1850993"/>
                <a:gd name="connsiteX3" fmla="*/ 8286941 w 9162478"/>
                <a:gd name="connsiteY3" fmla="*/ 1850993 h 1850993"/>
                <a:gd name="connsiteX4" fmla="*/ 9162479 w 9162478"/>
                <a:gd name="connsiteY4" fmla="*/ 1850993 h 1850993"/>
                <a:gd name="connsiteX5" fmla="*/ 9162479 w 9162478"/>
                <a:gd name="connsiteY5" fmla="*/ 1590484 h 1850993"/>
                <a:gd name="connsiteX6" fmla="*/ 9162479 w 9162478"/>
                <a:gd name="connsiteY6" fmla="*/ 0 h 185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2478" h="1850993">
                  <a:moveTo>
                    <a:pt x="8410099" y="1590484"/>
                  </a:moveTo>
                  <a:lnTo>
                    <a:pt x="0" y="1590484"/>
                  </a:lnTo>
                  <a:lnTo>
                    <a:pt x="0" y="1850993"/>
                  </a:lnTo>
                  <a:lnTo>
                    <a:pt x="8286941" y="1850993"/>
                  </a:lnTo>
                  <a:lnTo>
                    <a:pt x="9162479" y="1850993"/>
                  </a:lnTo>
                  <a:lnTo>
                    <a:pt x="9162479" y="1590484"/>
                  </a:lnTo>
                  <a:lnTo>
                    <a:pt x="9162479" y="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44966D5-7925-4A8A-A569-D1B19EE979CD}"/>
                </a:ext>
              </a:extLst>
            </p:cNvPr>
            <p:cNvSpPr/>
            <p:nvPr/>
          </p:nvSpPr>
          <p:spPr>
            <a:xfrm>
              <a:off x="9268777" y="852487"/>
              <a:ext cx="1408176" cy="2979039"/>
            </a:xfrm>
            <a:custGeom>
              <a:avLst/>
              <a:gdLst>
                <a:gd name="connsiteX0" fmla="*/ 1408176 w 1408176"/>
                <a:gd name="connsiteY0" fmla="*/ 2979039 h 2979039"/>
                <a:gd name="connsiteX1" fmla="*/ 0 w 1408176"/>
                <a:gd name="connsiteY1" fmla="*/ 0 h 2979039"/>
                <a:gd name="connsiteX2" fmla="*/ 1408176 w 1408176"/>
                <a:gd name="connsiteY2" fmla="*/ 0 h 2979039"/>
                <a:gd name="connsiteX3" fmla="*/ 1408176 w 1408176"/>
                <a:gd name="connsiteY3" fmla="*/ 2979039 h 297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8176" h="2979039">
                  <a:moveTo>
                    <a:pt x="1408176" y="2979039"/>
                  </a:moveTo>
                  <a:lnTo>
                    <a:pt x="0" y="0"/>
                  </a:lnTo>
                  <a:lnTo>
                    <a:pt x="1408176" y="0"/>
                  </a:lnTo>
                  <a:lnTo>
                    <a:pt x="1408176" y="2979039"/>
                  </a:ln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548B168-7FB2-4AB4-8615-E3323D9012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042" y="1122363"/>
            <a:ext cx="2808289" cy="213518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3000"/>
            </a:lvl1pPr>
          </a:lstStyle>
          <a:p>
            <a:r>
              <a:rPr lang="en-US"/>
              <a:t>Add title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0A3BBD-0FFD-4144-914F-AA1F2A461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47A3-478C-4E7E-BF3D-3786245819C0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C55B3E-03F4-4468-8922-1E3B04574819}"/>
              </a:ext>
            </a:extLst>
          </p:cNvPr>
          <p:cNvCxnSpPr/>
          <p:nvPr userDrawn="1"/>
        </p:nvCxnSpPr>
        <p:spPr>
          <a:xfrm>
            <a:off x="733033" y="3387396"/>
            <a:ext cx="128587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8F0265D-5F37-461D-873A-5F7694CB57E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751263" y="1122363"/>
            <a:ext cx="7626350" cy="4787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dirty="0"/>
              <a:t>Insert infographic, chart or diagram</a:t>
            </a:r>
          </a:p>
        </p:txBody>
      </p:sp>
    </p:spTree>
    <p:extLst>
      <p:ext uri="{BB962C8B-B14F-4D97-AF65-F5344CB8AC3E}">
        <p14:creationId xmlns:p14="http://schemas.microsoft.com/office/powerpoint/2010/main" val="42439744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pu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aphic 2">
            <a:extLst>
              <a:ext uri="{FF2B5EF4-FFF2-40B4-BE49-F238E27FC236}">
                <a16:creationId xmlns:a16="http://schemas.microsoft.com/office/drawing/2014/main" id="{0467A58A-A5AE-4C7E-8E40-9E72F2C43EBA}"/>
              </a:ext>
            </a:extLst>
          </p:cNvPr>
          <p:cNvGrpSpPr/>
          <p:nvPr userDrawn="1"/>
        </p:nvGrpSpPr>
        <p:grpSpPr>
          <a:xfrm>
            <a:off x="-2819" y="0"/>
            <a:ext cx="12200953" cy="6878132"/>
            <a:chOff x="1519237" y="852487"/>
            <a:chExt cx="9148952" cy="5157605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4266E94-CE27-4D2B-B49E-52E2033446C7}"/>
                </a:ext>
              </a:extLst>
            </p:cNvPr>
            <p:cNvSpPr/>
            <p:nvPr/>
          </p:nvSpPr>
          <p:spPr>
            <a:xfrm>
              <a:off x="1519237" y="852487"/>
              <a:ext cx="2723358" cy="5157605"/>
            </a:xfrm>
            <a:custGeom>
              <a:avLst/>
              <a:gdLst>
                <a:gd name="connsiteX0" fmla="*/ 1215485 w 2712339"/>
                <a:gd name="connsiteY0" fmla="*/ 0 h 5136737"/>
                <a:gd name="connsiteX1" fmla="*/ 0 w 2712339"/>
                <a:gd name="connsiteY1" fmla="*/ 0 h 5136737"/>
                <a:gd name="connsiteX2" fmla="*/ 0 w 2712339"/>
                <a:gd name="connsiteY2" fmla="*/ 5136737 h 5136737"/>
                <a:gd name="connsiteX3" fmla="*/ 1780223 w 2712339"/>
                <a:gd name="connsiteY3" fmla="*/ 5136737 h 5136737"/>
                <a:gd name="connsiteX4" fmla="*/ 2712339 w 2712339"/>
                <a:gd name="connsiteY4" fmla="*/ 3166682 h 513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2339" h="5136737">
                  <a:moveTo>
                    <a:pt x="1215485" y="0"/>
                  </a:moveTo>
                  <a:lnTo>
                    <a:pt x="0" y="0"/>
                  </a:lnTo>
                  <a:lnTo>
                    <a:pt x="0" y="5136737"/>
                  </a:lnTo>
                  <a:lnTo>
                    <a:pt x="1780223" y="5136737"/>
                  </a:lnTo>
                  <a:lnTo>
                    <a:pt x="2712339" y="316668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4F4D52E-6E80-4B42-AF52-84D79D8600EA}"/>
                </a:ext>
              </a:extLst>
            </p:cNvPr>
            <p:cNvSpPr/>
            <p:nvPr/>
          </p:nvSpPr>
          <p:spPr>
            <a:xfrm>
              <a:off x="3293077" y="4019168"/>
              <a:ext cx="1876139" cy="1983581"/>
            </a:xfrm>
            <a:custGeom>
              <a:avLst/>
              <a:gdLst>
                <a:gd name="connsiteX0" fmla="*/ 1869758 w 1876139"/>
                <a:gd name="connsiteY0" fmla="*/ 1970056 h 1983581"/>
                <a:gd name="connsiteX1" fmla="*/ 938498 w 1876139"/>
                <a:gd name="connsiteY1" fmla="*/ 0 h 1983581"/>
                <a:gd name="connsiteX2" fmla="*/ 6382 w 1876139"/>
                <a:gd name="connsiteY2" fmla="*/ 1970056 h 1983581"/>
                <a:gd name="connsiteX3" fmla="*/ 0 w 1876139"/>
                <a:gd name="connsiteY3" fmla="*/ 1983582 h 1983581"/>
                <a:gd name="connsiteX4" fmla="*/ 1876139 w 1876139"/>
                <a:gd name="connsiteY4" fmla="*/ 1983582 h 1983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6139" h="1983581">
                  <a:moveTo>
                    <a:pt x="1869758" y="1970056"/>
                  </a:moveTo>
                  <a:lnTo>
                    <a:pt x="938498" y="0"/>
                  </a:lnTo>
                  <a:lnTo>
                    <a:pt x="6382" y="1970056"/>
                  </a:lnTo>
                  <a:lnTo>
                    <a:pt x="0" y="1983582"/>
                  </a:lnTo>
                  <a:lnTo>
                    <a:pt x="1876139" y="1983582"/>
                  </a:lnTo>
                  <a:close/>
                </a:path>
              </a:pathLst>
            </a:custGeom>
            <a:solidFill>
              <a:schemeClr val="bg1">
                <a:lumMod val="85000"/>
                <a:alpha val="50196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4EAE554-6AA0-4992-8CE3-507A7C9F4AB9}"/>
                </a:ext>
              </a:extLst>
            </p:cNvPr>
            <p:cNvSpPr/>
            <p:nvPr/>
          </p:nvSpPr>
          <p:spPr>
            <a:xfrm>
              <a:off x="2734722" y="852487"/>
              <a:ext cx="7933467" cy="5150262"/>
            </a:xfrm>
            <a:custGeom>
              <a:avLst/>
              <a:gdLst>
                <a:gd name="connsiteX0" fmla="*/ 7933468 w 7933467"/>
                <a:gd name="connsiteY0" fmla="*/ 3513391 h 5150262"/>
                <a:gd name="connsiteX1" fmla="*/ 7794498 w 7933467"/>
                <a:gd name="connsiteY1" fmla="*/ 3219355 h 5150262"/>
                <a:gd name="connsiteX2" fmla="*/ 7792879 w 7933467"/>
                <a:gd name="connsiteY2" fmla="*/ 3210878 h 5150262"/>
                <a:gd name="connsiteX3" fmla="*/ 7456075 w 7933467"/>
                <a:gd name="connsiteY3" fmla="*/ 2498408 h 5150262"/>
                <a:gd name="connsiteX4" fmla="*/ 7453694 w 7933467"/>
                <a:gd name="connsiteY4" fmla="*/ 2498408 h 5150262"/>
                <a:gd name="connsiteX5" fmla="*/ 6272689 w 7933467"/>
                <a:gd name="connsiteY5" fmla="*/ 0 h 5150262"/>
                <a:gd name="connsiteX6" fmla="*/ 5744242 w 7933467"/>
                <a:gd name="connsiteY6" fmla="*/ 0 h 5150262"/>
                <a:gd name="connsiteX7" fmla="*/ 0 w 7933467"/>
                <a:gd name="connsiteY7" fmla="*/ 0 h 5150262"/>
                <a:gd name="connsiteX8" fmla="*/ 1496854 w 7933467"/>
                <a:gd name="connsiteY8" fmla="*/ 3166682 h 5150262"/>
                <a:gd name="connsiteX9" fmla="*/ 2428113 w 7933467"/>
                <a:gd name="connsiteY9" fmla="*/ 5136737 h 5150262"/>
                <a:gd name="connsiteX10" fmla="*/ 2434495 w 7933467"/>
                <a:gd name="connsiteY10" fmla="*/ 5150263 h 5150262"/>
                <a:gd name="connsiteX11" fmla="*/ 7933468 w 7933467"/>
                <a:gd name="connsiteY11" fmla="*/ 5150263 h 5150262"/>
                <a:gd name="connsiteX12" fmla="*/ 7933468 w 7933467"/>
                <a:gd name="connsiteY12" fmla="*/ 5150263 h 5150262"/>
                <a:gd name="connsiteX13" fmla="*/ 7933468 w 7933467"/>
                <a:gd name="connsiteY13" fmla="*/ 3947541 h 5150262"/>
                <a:gd name="connsiteX14" fmla="*/ 7933468 w 7933467"/>
                <a:gd name="connsiteY14" fmla="*/ 3947541 h 5150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33467" h="5150262">
                  <a:moveTo>
                    <a:pt x="7933468" y="3513391"/>
                  </a:moveTo>
                  <a:lnTo>
                    <a:pt x="7794498" y="3219355"/>
                  </a:lnTo>
                  <a:lnTo>
                    <a:pt x="7792879" y="3210878"/>
                  </a:lnTo>
                  <a:lnTo>
                    <a:pt x="7456075" y="2498408"/>
                  </a:lnTo>
                  <a:lnTo>
                    <a:pt x="7453694" y="2498408"/>
                  </a:lnTo>
                  <a:lnTo>
                    <a:pt x="6272689" y="0"/>
                  </a:lnTo>
                  <a:lnTo>
                    <a:pt x="5744242" y="0"/>
                  </a:lnTo>
                  <a:lnTo>
                    <a:pt x="0" y="0"/>
                  </a:lnTo>
                  <a:lnTo>
                    <a:pt x="1496854" y="3166682"/>
                  </a:lnTo>
                  <a:lnTo>
                    <a:pt x="2428113" y="5136737"/>
                  </a:lnTo>
                  <a:lnTo>
                    <a:pt x="2434495" y="5150263"/>
                  </a:lnTo>
                  <a:lnTo>
                    <a:pt x="7933468" y="5150263"/>
                  </a:lnTo>
                  <a:lnTo>
                    <a:pt x="7933468" y="5150263"/>
                  </a:lnTo>
                  <a:lnTo>
                    <a:pt x="7933468" y="3947541"/>
                  </a:lnTo>
                  <a:lnTo>
                    <a:pt x="7933468" y="3947541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C8F07EE-BF96-4743-9DFA-884E58EEF7F8}"/>
                </a:ext>
              </a:extLst>
            </p:cNvPr>
            <p:cNvSpPr/>
            <p:nvPr/>
          </p:nvSpPr>
          <p:spPr>
            <a:xfrm>
              <a:off x="9009791" y="852487"/>
              <a:ext cx="1658398" cy="3508438"/>
            </a:xfrm>
            <a:custGeom>
              <a:avLst/>
              <a:gdLst>
                <a:gd name="connsiteX0" fmla="*/ 0 w 1658398"/>
                <a:gd name="connsiteY0" fmla="*/ 0 h 3508438"/>
                <a:gd name="connsiteX1" fmla="*/ 1181005 w 1658398"/>
                <a:gd name="connsiteY1" fmla="*/ 2498408 h 3508438"/>
                <a:gd name="connsiteX2" fmla="*/ 1517809 w 1658398"/>
                <a:gd name="connsiteY2" fmla="*/ 3210878 h 3508438"/>
                <a:gd name="connsiteX3" fmla="*/ 1658398 w 1658398"/>
                <a:gd name="connsiteY3" fmla="*/ 3508439 h 3508438"/>
                <a:gd name="connsiteX4" fmla="*/ 1658398 w 1658398"/>
                <a:gd name="connsiteY4" fmla="*/ 0 h 350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8398" h="3508438">
                  <a:moveTo>
                    <a:pt x="0" y="0"/>
                  </a:moveTo>
                  <a:lnTo>
                    <a:pt x="1181005" y="2498408"/>
                  </a:lnTo>
                  <a:lnTo>
                    <a:pt x="1517809" y="3210878"/>
                  </a:lnTo>
                  <a:lnTo>
                    <a:pt x="1658398" y="3508439"/>
                  </a:lnTo>
                  <a:lnTo>
                    <a:pt x="165839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50196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AF234B-2579-413B-A7B7-C756D497F8B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E4E047A3-478C-4E7E-BF3D-3786245819C0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945811-51FB-4C17-83BD-089998BA0FB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6972" y="846593"/>
            <a:ext cx="4639538" cy="3546345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3800" i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quote text here</a:t>
            </a:r>
            <a:endParaRPr lang="en-AU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F225198-0F8C-44ED-96A9-0FD52FFE32E6}"/>
              </a:ext>
            </a:extLst>
          </p:cNvPr>
          <p:cNvCxnSpPr/>
          <p:nvPr userDrawn="1"/>
        </p:nvCxnSpPr>
        <p:spPr>
          <a:xfrm>
            <a:off x="8700635" y="4678819"/>
            <a:ext cx="128587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052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7">
            <a:extLst>
              <a:ext uri="{FF2B5EF4-FFF2-40B4-BE49-F238E27FC236}">
                <a16:creationId xmlns:a16="http://schemas.microsoft.com/office/drawing/2014/main" id="{775F9527-8847-4CD0-8737-8AB9D34244AF}"/>
              </a:ext>
            </a:extLst>
          </p:cNvPr>
          <p:cNvGrpSpPr>
            <a:grpSpLocks noChangeAspect="1"/>
          </p:cNvGrpSpPr>
          <p:nvPr/>
        </p:nvGrpSpPr>
        <p:grpSpPr>
          <a:xfrm>
            <a:off x="-9427" y="-526"/>
            <a:ext cx="12232734" cy="6876000"/>
            <a:chOff x="1504923" y="852092"/>
            <a:chExt cx="9163266" cy="5150657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BDA9792-586D-4163-8967-2653034E2252}"/>
                </a:ext>
              </a:extLst>
            </p:cNvPr>
            <p:cNvSpPr/>
            <p:nvPr/>
          </p:nvSpPr>
          <p:spPr>
            <a:xfrm>
              <a:off x="1504923" y="852092"/>
              <a:ext cx="9144476" cy="5150262"/>
            </a:xfrm>
            <a:custGeom>
              <a:avLst/>
              <a:gdLst>
                <a:gd name="connsiteX0" fmla="*/ 0 w 9144476"/>
                <a:gd name="connsiteY0" fmla="*/ 0 h 5150262"/>
                <a:gd name="connsiteX1" fmla="*/ 0 w 9144476"/>
                <a:gd name="connsiteY1" fmla="*/ 5150263 h 5150262"/>
                <a:gd name="connsiteX2" fmla="*/ 9144476 w 9144476"/>
                <a:gd name="connsiteY2" fmla="*/ 5150263 h 5150262"/>
                <a:gd name="connsiteX3" fmla="*/ 9144476 w 9144476"/>
                <a:gd name="connsiteY3" fmla="*/ 0 h 5150262"/>
                <a:gd name="connsiteX4" fmla="*/ 0 w 9144476"/>
                <a:gd name="connsiteY4" fmla="*/ 0 h 5150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476" h="5150262">
                  <a:moveTo>
                    <a:pt x="0" y="0"/>
                  </a:moveTo>
                  <a:lnTo>
                    <a:pt x="0" y="5150263"/>
                  </a:lnTo>
                  <a:lnTo>
                    <a:pt x="9144476" y="5150263"/>
                  </a:lnTo>
                  <a:lnTo>
                    <a:pt x="91444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448F7DB-E829-4AD1-A577-E51664E27CF7}"/>
                </a:ext>
              </a:extLst>
            </p:cNvPr>
            <p:cNvSpPr/>
            <p:nvPr/>
          </p:nvSpPr>
          <p:spPr>
            <a:xfrm>
              <a:off x="7212138" y="852487"/>
              <a:ext cx="3456051" cy="5150262"/>
            </a:xfrm>
            <a:custGeom>
              <a:avLst/>
              <a:gdLst>
                <a:gd name="connsiteX0" fmla="*/ 3456051 w 3456051"/>
                <a:gd name="connsiteY0" fmla="*/ 5150263 h 5150262"/>
                <a:gd name="connsiteX1" fmla="*/ 3456051 w 3456051"/>
                <a:gd name="connsiteY1" fmla="*/ 0 h 5150262"/>
                <a:gd name="connsiteX2" fmla="*/ 0 w 3456051"/>
                <a:gd name="connsiteY2" fmla="*/ 0 h 5150262"/>
                <a:gd name="connsiteX3" fmla="*/ 0 w 3456051"/>
                <a:gd name="connsiteY3" fmla="*/ 1542288 h 5150262"/>
                <a:gd name="connsiteX4" fmla="*/ 1710690 w 3456051"/>
                <a:gd name="connsiteY4" fmla="*/ 5150263 h 5150262"/>
                <a:gd name="connsiteX5" fmla="*/ 3456051 w 3456051"/>
                <a:gd name="connsiteY5" fmla="*/ 5150263 h 5150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6051" h="5150262">
                  <a:moveTo>
                    <a:pt x="3456051" y="5150263"/>
                  </a:moveTo>
                  <a:lnTo>
                    <a:pt x="3456051" y="0"/>
                  </a:lnTo>
                  <a:lnTo>
                    <a:pt x="0" y="0"/>
                  </a:lnTo>
                  <a:lnTo>
                    <a:pt x="0" y="1542288"/>
                  </a:lnTo>
                  <a:lnTo>
                    <a:pt x="1710690" y="5150263"/>
                  </a:lnTo>
                  <a:lnTo>
                    <a:pt x="3456051" y="515026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092CD6-4201-40CF-9704-F9A140D66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238" y="457200"/>
            <a:ext cx="4875212" cy="16002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you/ questions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4CFAEB-B2C1-48FE-8850-287FB988E6A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3429000"/>
            <a:ext cx="4167905" cy="2439987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600"/>
              </a:spcBef>
              <a:buNone/>
              <a:defRPr sz="25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Job </a:t>
            </a:r>
            <a:r>
              <a:rPr lang="en-US" dirty="0"/>
              <a:t>Title</a:t>
            </a:r>
          </a:p>
          <a:p>
            <a:pPr lvl="0"/>
            <a:r>
              <a:rPr lang="en-US" dirty="0"/>
              <a:t>Email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353509A-9D7D-46E3-A85D-1EA0458F74EA}"/>
              </a:ext>
            </a:extLst>
          </p:cNvPr>
          <p:cNvCxnSpPr/>
          <p:nvPr userDrawn="1"/>
        </p:nvCxnSpPr>
        <p:spPr>
          <a:xfrm>
            <a:off x="723900" y="2895600"/>
            <a:ext cx="128587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CC1ACC0-58A2-4609-8AD0-38FC1712E76E}"/>
              </a:ext>
            </a:extLst>
          </p:cNvPr>
          <p:cNvSpPr txBox="1"/>
          <p:nvPr userDrawn="1"/>
        </p:nvSpPr>
        <p:spPr>
          <a:xfrm>
            <a:off x="10058400" y="6134100"/>
            <a:ext cx="185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+mj-lt"/>
              </a:rPr>
              <a:t>dtf.vic.gov.au</a:t>
            </a:r>
          </a:p>
        </p:txBody>
      </p:sp>
    </p:spTree>
    <p:extLst>
      <p:ext uri="{BB962C8B-B14F-4D97-AF65-F5344CB8AC3E}">
        <p14:creationId xmlns:p14="http://schemas.microsoft.com/office/powerpoint/2010/main" val="3175480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7">
            <a:extLst>
              <a:ext uri="{FF2B5EF4-FFF2-40B4-BE49-F238E27FC236}">
                <a16:creationId xmlns:a16="http://schemas.microsoft.com/office/drawing/2014/main" id="{775F9527-8847-4CD0-8737-8AB9D34244A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9426" y="-526"/>
            <a:ext cx="12232735" cy="6876000"/>
            <a:chOff x="1504923" y="852092"/>
            <a:chExt cx="9163266" cy="5150657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BDA9792-586D-4163-8967-2653034E2252}"/>
                </a:ext>
              </a:extLst>
            </p:cNvPr>
            <p:cNvSpPr/>
            <p:nvPr/>
          </p:nvSpPr>
          <p:spPr>
            <a:xfrm>
              <a:off x="1504923" y="852092"/>
              <a:ext cx="9144476" cy="5150262"/>
            </a:xfrm>
            <a:custGeom>
              <a:avLst/>
              <a:gdLst>
                <a:gd name="connsiteX0" fmla="*/ 0 w 9144476"/>
                <a:gd name="connsiteY0" fmla="*/ 0 h 5150262"/>
                <a:gd name="connsiteX1" fmla="*/ 0 w 9144476"/>
                <a:gd name="connsiteY1" fmla="*/ 5150263 h 5150262"/>
                <a:gd name="connsiteX2" fmla="*/ 9144476 w 9144476"/>
                <a:gd name="connsiteY2" fmla="*/ 5150263 h 5150262"/>
                <a:gd name="connsiteX3" fmla="*/ 9144476 w 9144476"/>
                <a:gd name="connsiteY3" fmla="*/ 0 h 5150262"/>
                <a:gd name="connsiteX4" fmla="*/ 0 w 9144476"/>
                <a:gd name="connsiteY4" fmla="*/ 0 h 5150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476" h="5150262">
                  <a:moveTo>
                    <a:pt x="0" y="0"/>
                  </a:moveTo>
                  <a:lnTo>
                    <a:pt x="0" y="5150263"/>
                  </a:lnTo>
                  <a:lnTo>
                    <a:pt x="9144476" y="5150263"/>
                  </a:lnTo>
                  <a:lnTo>
                    <a:pt x="91444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5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448F7DB-E829-4AD1-A577-E51664E27CF7}"/>
                </a:ext>
              </a:extLst>
            </p:cNvPr>
            <p:cNvSpPr/>
            <p:nvPr/>
          </p:nvSpPr>
          <p:spPr>
            <a:xfrm>
              <a:off x="7212138" y="852487"/>
              <a:ext cx="3456051" cy="5150262"/>
            </a:xfrm>
            <a:custGeom>
              <a:avLst/>
              <a:gdLst>
                <a:gd name="connsiteX0" fmla="*/ 3456051 w 3456051"/>
                <a:gd name="connsiteY0" fmla="*/ 5150263 h 5150262"/>
                <a:gd name="connsiteX1" fmla="*/ 3456051 w 3456051"/>
                <a:gd name="connsiteY1" fmla="*/ 0 h 5150262"/>
                <a:gd name="connsiteX2" fmla="*/ 0 w 3456051"/>
                <a:gd name="connsiteY2" fmla="*/ 0 h 5150262"/>
                <a:gd name="connsiteX3" fmla="*/ 0 w 3456051"/>
                <a:gd name="connsiteY3" fmla="*/ 1542288 h 5150262"/>
                <a:gd name="connsiteX4" fmla="*/ 1710690 w 3456051"/>
                <a:gd name="connsiteY4" fmla="*/ 5150263 h 5150262"/>
                <a:gd name="connsiteX5" fmla="*/ 3456051 w 3456051"/>
                <a:gd name="connsiteY5" fmla="*/ 5150263 h 5150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6051" h="5150262">
                  <a:moveTo>
                    <a:pt x="3456051" y="5150263"/>
                  </a:moveTo>
                  <a:lnTo>
                    <a:pt x="3456051" y="0"/>
                  </a:lnTo>
                  <a:lnTo>
                    <a:pt x="0" y="0"/>
                  </a:lnTo>
                  <a:lnTo>
                    <a:pt x="0" y="1542288"/>
                  </a:lnTo>
                  <a:lnTo>
                    <a:pt x="1710690" y="5150263"/>
                  </a:lnTo>
                  <a:lnTo>
                    <a:pt x="3456051" y="515026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500"/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353509A-9D7D-46E3-A85D-1EA0458F74EA}"/>
              </a:ext>
            </a:extLst>
          </p:cNvPr>
          <p:cNvCxnSpPr/>
          <p:nvPr userDrawn="1"/>
        </p:nvCxnSpPr>
        <p:spPr>
          <a:xfrm>
            <a:off x="723900" y="2895600"/>
            <a:ext cx="128587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40D3905-A0A0-4F25-9265-A5E96714FF61}"/>
              </a:ext>
            </a:extLst>
          </p:cNvPr>
          <p:cNvSpPr txBox="1"/>
          <p:nvPr userDrawn="1"/>
        </p:nvSpPr>
        <p:spPr>
          <a:xfrm>
            <a:off x="619909" y="3732364"/>
            <a:ext cx="803389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1500" dirty="0">
                <a:solidFill>
                  <a:schemeClr val="bg1"/>
                </a:solidFill>
              </a:rPr>
              <a:t>© State </a:t>
            </a:r>
            <a:r>
              <a:rPr lang="en-AU" sz="1500">
                <a:solidFill>
                  <a:schemeClr val="bg1"/>
                </a:solidFill>
              </a:rPr>
              <a:t>of Victoria </a:t>
            </a:r>
            <a:fld id="{F5C4074F-6D2D-49D7-9BFD-CE79A06D7B09}" type="datetimeyyyy">
              <a:rPr lang="en-AU" sz="1500" smtClean="0">
                <a:solidFill>
                  <a:schemeClr val="bg1"/>
                </a:solidFill>
              </a:rPr>
              <a:pPr lvl="0"/>
              <a:t>2024</a:t>
            </a:fld>
            <a:endParaRPr lang="en-AU" sz="1500" dirty="0">
              <a:solidFill>
                <a:schemeClr val="bg1"/>
              </a:solidFill>
            </a:endParaRPr>
          </a:p>
          <a:p>
            <a:pPr lvl="0"/>
            <a:r>
              <a:rPr lang="en-AU" sz="1500" dirty="0">
                <a:solidFill>
                  <a:schemeClr val="bg1"/>
                </a:solidFill>
              </a:rPr>
              <a:t> </a:t>
            </a:r>
          </a:p>
          <a:p>
            <a:pPr lvl="0"/>
            <a:endParaRPr lang="en-AU" sz="1500" dirty="0">
              <a:solidFill>
                <a:schemeClr val="bg1"/>
              </a:solidFill>
            </a:endParaRPr>
          </a:p>
          <a:p>
            <a:pPr lvl="0"/>
            <a:endParaRPr lang="en-AU" sz="1500" dirty="0">
              <a:solidFill>
                <a:schemeClr val="bg1"/>
              </a:solidFill>
            </a:endParaRPr>
          </a:p>
          <a:p>
            <a:pPr lvl="0"/>
            <a:r>
              <a:rPr lang="en-AU" sz="1500" dirty="0">
                <a:solidFill>
                  <a:schemeClr val="bg1"/>
                </a:solidFill>
              </a:rPr>
              <a:t>You are free to re-use this work under a Creative Commons Attribution 4.0 licence, provided you credit the State of Victoria (Department of Treasury and Finance) </a:t>
            </a:r>
            <a:br>
              <a:rPr lang="en-AU" sz="1500" dirty="0">
                <a:solidFill>
                  <a:schemeClr val="bg1"/>
                </a:solidFill>
              </a:rPr>
            </a:br>
            <a:r>
              <a:rPr lang="en-AU" sz="1500" dirty="0">
                <a:solidFill>
                  <a:schemeClr val="bg1"/>
                </a:solidFill>
              </a:rPr>
              <a:t>as author, indicate if changes were made and comply with the other licence terms. The licence does not apply to any branding, including Government logos.</a:t>
            </a:r>
          </a:p>
          <a:p>
            <a:pPr lvl="0"/>
            <a:r>
              <a:rPr lang="en-AU" sz="15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AU" sz="1500" dirty="0">
                <a:solidFill>
                  <a:schemeClr val="bg1"/>
                </a:solidFill>
              </a:rPr>
              <a:t>Copyright queries may be directed to information@dtf.vic.gov.au</a:t>
            </a:r>
          </a:p>
          <a:p>
            <a:endParaRPr lang="en-AU" sz="15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C1ACC0-58A2-4609-8AD0-38FC1712E76E}"/>
              </a:ext>
            </a:extLst>
          </p:cNvPr>
          <p:cNvSpPr txBox="1"/>
          <p:nvPr userDrawn="1"/>
        </p:nvSpPr>
        <p:spPr>
          <a:xfrm>
            <a:off x="10058400" y="6134100"/>
            <a:ext cx="185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+mj-lt"/>
              </a:rPr>
              <a:t>dtf.vic.gov.au</a:t>
            </a:r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3C1245B0-ED0E-480E-9D8D-8E3F07DB20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4134500"/>
            <a:ext cx="1314450" cy="45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75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9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76BE1D-27EF-3C69-54BD-29DD2F0CE0A0}"/>
              </a:ext>
            </a:extLst>
          </p:cNvPr>
          <p:cNvSpPr/>
          <p:nvPr userDrawn="1"/>
        </p:nvSpPr>
        <p:spPr>
          <a:xfrm>
            <a:off x="1" y="0"/>
            <a:ext cx="6305550" cy="6858000"/>
          </a:xfrm>
          <a:custGeom>
            <a:avLst/>
            <a:gdLst>
              <a:gd name="connsiteX0" fmla="*/ 0 w 6096000"/>
              <a:gd name="connsiteY0" fmla="*/ 0 h 6515100"/>
              <a:gd name="connsiteX1" fmla="*/ 6096000 w 6096000"/>
              <a:gd name="connsiteY1" fmla="*/ 0 h 6515100"/>
              <a:gd name="connsiteX2" fmla="*/ 6096000 w 6096000"/>
              <a:gd name="connsiteY2" fmla="*/ 6515100 h 6515100"/>
              <a:gd name="connsiteX3" fmla="*/ 0 w 6096000"/>
              <a:gd name="connsiteY3" fmla="*/ 6515100 h 6515100"/>
              <a:gd name="connsiteX4" fmla="*/ 0 w 6096000"/>
              <a:gd name="connsiteY4" fmla="*/ 0 h 6515100"/>
              <a:gd name="connsiteX0" fmla="*/ 0 w 6096000"/>
              <a:gd name="connsiteY0" fmla="*/ 0 h 6515100"/>
              <a:gd name="connsiteX1" fmla="*/ 1714500 w 6096000"/>
              <a:gd name="connsiteY1" fmla="*/ 0 h 6515100"/>
              <a:gd name="connsiteX2" fmla="*/ 6096000 w 6096000"/>
              <a:gd name="connsiteY2" fmla="*/ 6515100 h 6515100"/>
              <a:gd name="connsiteX3" fmla="*/ 0 w 6096000"/>
              <a:gd name="connsiteY3" fmla="*/ 6515100 h 6515100"/>
              <a:gd name="connsiteX4" fmla="*/ 0 w 6096000"/>
              <a:gd name="connsiteY4" fmla="*/ 0 h 6515100"/>
              <a:gd name="connsiteX0" fmla="*/ 0 w 6096000"/>
              <a:gd name="connsiteY0" fmla="*/ 0 h 6515100"/>
              <a:gd name="connsiteX1" fmla="*/ 2959523 w 6096000"/>
              <a:gd name="connsiteY1" fmla="*/ 9049 h 6515100"/>
              <a:gd name="connsiteX2" fmla="*/ 6096000 w 6096000"/>
              <a:gd name="connsiteY2" fmla="*/ 6515100 h 6515100"/>
              <a:gd name="connsiteX3" fmla="*/ 0 w 6096000"/>
              <a:gd name="connsiteY3" fmla="*/ 6515100 h 6515100"/>
              <a:gd name="connsiteX4" fmla="*/ 0 w 6096000"/>
              <a:gd name="connsiteY4" fmla="*/ 0 h 6515100"/>
              <a:gd name="connsiteX0" fmla="*/ 0 w 6096000"/>
              <a:gd name="connsiteY0" fmla="*/ 2262 h 6517362"/>
              <a:gd name="connsiteX1" fmla="*/ 2959523 w 6096000"/>
              <a:gd name="connsiteY1" fmla="*/ 0 h 6517362"/>
              <a:gd name="connsiteX2" fmla="*/ 6096000 w 6096000"/>
              <a:gd name="connsiteY2" fmla="*/ 6517362 h 6517362"/>
              <a:gd name="connsiteX3" fmla="*/ 0 w 6096000"/>
              <a:gd name="connsiteY3" fmla="*/ 6517362 h 6517362"/>
              <a:gd name="connsiteX4" fmla="*/ 0 w 6096000"/>
              <a:gd name="connsiteY4" fmla="*/ 2262 h 6517362"/>
              <a:gd name="connsiteX0" fmla="*/ 0 w 6105222"/>
              <a:gd name="connsiteY0" fmla="*/ 2262 h 6517362"/>
              <a:gd name="connsiteX1" fmla="*/ 2959523 w 6105222"/>
              <a:gd name="connsiteY1" fmla="*/ 0 h 6517362"/>
              <a:gd name="connsiteX2" fmla="*/ 6105222 w 6105222"/>
              <a:gd name="connsiteY2" fmla="*/ 6517362 h 6517362"/>
              <a:gd name="connsiteX3" fmla="*/ 0 w 6105222"/>
              <a:gd name="connsiteY3" fmla="*/ 6517362 h 6517362"/>
              <a:gd name="connsiteX4" fmla="*/ 0 w 6105222"/>
              <a:gd name="connsiteY4" fmla="*/ 2262 h 6517362"/>
              <a:gd name="connsiteX0" fmla="*/ 0 w 6105222"/>
              <a:gd name="connsiteY0" fmla="*/ 0 h 6515100"/>
              <a:gd name="connsiteX1" fmla="*/ 2971052 w 6105222"/>
              <a:gd name="connsiteY1" fmla="*/ 0 h 6515100"/>
              <a:gd name="connsiteX2" fmla="*/ 6105222 w 6105222"/>
              <a:gd name="connsiteY2" fmla="*/ 6515100 h 6515100"/>
              <a:gd name="connsiteX3" fmla="*/ 0 w 6105222"/>
              <a:gd name="connsiteY3" fmla="*/ 6515100 h 6515100"/>
              <a:gd name="connsiteX4" fmla="*/ 0 w 6105222"/>
              <a:gd name="connsiteY4" fmla="*/ 0 h 651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5222" h="6515100">
                <a:moveTo>
                  <a:pt x="0" y="0"/>
                </a:moveTo>
                <a:lnTo>
                  <a:pt x="2971052" y="0"/>
                </a:lnTo>
                <a:lnTo>
                  <a:pt x="6105222" y="6515100"/>
                </a:lnTo>
                <a:lnTo>
                  <a:pt x="0" y="6515100"/>
                </a:lnTo>
                <a:lnTo>
                  <a:pt x="0" y="0"/>
                </a:lnTo>
                <a:close/>
              </a:path>
            </a:pathLst>
          </a:custGeom>
          <a:solidFill>
            <a:srgbClr val="7895A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05BAA18-8288-4524-83DB-261EAE38B500}"/>
              </a:ext>
            </a:extLst>
          </p:cNvPr>
          <p:cNvSpPr/>
          <p:nvPr/>
        </p:nvSpPr>
        <p:spPr>
          <a:xfrm>
            <a:off x="3062722" y="0"/>
            <a:ext cx="9159987" cy="6777467"/>
          </a:xfrm>
          <a:custGeom>
            <a:avLst/>
            <a:gdLst>
              <a:gd name="connsiteX0" fmla="*/ 6933343 w 6933342"/>
              <a:gd name="connsiteY0" fmla="*/ 0 h 5129974"/>
              <a:gd name="connsiteX1" fmla="*/ 0 w 6933342"/>
              <a:gd name="connsiteY1" fmla="*/ 0 h 5129974"/>
              <a:gd name="connsiteX2" fmla="*/ 2424970 w 6933342"/>
              <a:gd name="connsiteY2" fmla="*/ 5129975 h 5129974"/>
              <a:gd name="connsiteX3" fmla="*/ 6933343 w 6933342"/>
              <a:gd name="connsiteY3" fmla="*/ 5129975 h 5129974"/>
              <a:gd name="connsiteX4" fmla="*/ 6933343 w 6933342"/>
              <a:gd name="connsiteY4" fmla="*/ 0 h 512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3342" h="5129974">
                <a:moveTo>
                  <a:pt x="6933343" y="0"/>
                </a:moveTo>
                <a:lnTo>
                  <a:pt x="0" y="0"/>
                </a:lnTo>
                <a:lnTo>
                  <a:pt x="2424970" y="5129975"/>
                </a:lnTo>
                <a:lnTo>
                  <a:pt x="6933343" y="5129975"/>
                </a:lnTo>
                <a:lnTo>
                  <a:pt x="6933343" y="0"/>
                </a:lnTo>
                <a:close/>
              </a:path>
            </a:pathLst>
          </a:custGeom>
          <a:blipFill>
            <a:blip r:embed="rId2"/>
            <a:stretch>
              <a:fillRect l="-2656" t="-24985" r="-32502" b="-13499"/>
            </a:stretch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AF234B-2579-413B-A7B7-C756D497F8B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E4E047A3-478C-4E7E-BF3D-3786245819C0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DDBD81E-20CE-47EF-BBDF-02A066937526}"/>
              </a:ext>
            </a:extLst>
          </p:cNvPr>
          <p:cNvSpPr/>
          <p:nvPr/>
        </p:nvSpPr>
        <p:spPr>
          <a:xfrm>
            <a:off x="-2817" y="4402237"/>
            <a:ext cx="12225528" cy="2469787"/>
          </a:xfrm>
          <a:custGeom>
            <a:avLst/>
            <a:gdLst>
              <a:gd name="connsiteX0" fmla="*/ 8410099 w 9162478"/>
              <a:gd name="connsiteY0" fmla="*/ 1590484 h 1850993"/>
              <a:gd name="connsiteX1" fmla="*/ 0 w 9162478"/>
              <a:gd name="connsiteY1" fmla="*/ 1590484 h 1850993"/>
              <a:gd name="connsiteX2" fmla="*/ 0 w 9162478"/>
              <a:gd name="connsiteY2" fmla="*/ 1850993 h 1850993"/>
              <a:gd name="connsiteX3" fmla="*/ 8286941 w 9162478"/>
              <a:gd name="connsiteY3" fmla="*/ 1850993 h 1850993"/>
              <a:gd name="connsiteX4" fmla="*/ 9162479 w 9162478"/>
              <a:gd name="connsiteY4" fmla="*/ 1850993 h 1850993"/>
              <a:gd name="connsiteX5" fmla="*/ 9162479 w 9162478"/>
              <a:gd name="connsiteY5" fmla="*/ 1590484 h 1850993"/>
              <a:gd name="connsiteX6" fmla="*/ 9162479 w 9162478"/>
              <a:gd name="connsiteY6" fmla="*/ 0 h 1850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2478" h="1850993">
                <a:moveTo>
                  <a:pt x="8410099" y="1590484"/>
                </a:moveTo>
                <a:lnTo>
                  <a:pt x="0" y="1590484"/>
                </a:lnTo>
                <a:lnTo>
                  <a:pt x="0" y="1850993"/>
                </a:lnTo>
                <a:lnTo>
                  <a:pt x="8286941" y="1850993"/>
                </a:lnTo>
                <a:lnTo>
                  <a:pt x="9162479" y="1850993"/>
                </a:lnTo>
                <a:lnTo>
                  <a:pt x="9162479" y="1590484"/>
                </a:lnTo>
                <a:lnTo>
                  <a:pt x="9162479" y="0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B338611-89A5-609E-5215-C5E5089460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425" y="4273550"/>
            <a:ext cx="4130675" cy="13017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Acknowledgement of Country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698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3CC50B0-4D3E-4CF6-9390-52E1AAE13D22}"/>
              </a:ext>
            </a:extLst>
          </p:cNvPr>
          <p:cNvGrpSpPr/>
          <p:nvPr userDrawn="1"/>
        </p:nvGrpSpPr>
        <p:grpSpPr>
          <a:xfrm>
            <a:off x="0" y="0"/>
            <a:ext cx="9672701" cy="6867016"/>
            <a:chOff x="0" y="-4136"/>
            <a:chExt cx="9672701" cy="686701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57A52D7-C745-4577-8BEC-428A901D8EF5}"/>
                </a:ext>
              </a:extLst>
            </p:cNvPr>
            <p:cNvSpPr/>
            <p:nvPr/>
          </p:nvSpPr>
          <p:spPr>
            <a:xfrm>
              <a:off x="0" y="-4136"/>
              <a:ext cx="8742044" cy="3599941"/>
            </a:xfrm>
            <a:custGeom>
              <a:avLst/>
              <a:gdLst>
                <a:gd name="connsiteX0" fmla="*/ 0 w 8742044"/>
                <a:gd name="connsiteY0" fmla="*/ 3599942 h 3599941"/>
                <a:gd name="connsiteX1" fmla="*/ 7040245 w 8742044"/>
                <a:gd name="connsiteY1" fmla="*/ 3599942 h 3599941"/>
                <a:gd name="connsiteX2" fmla="*/ 8742045 w 8742044"/>
                <a:gd name="connsiteY2" fmla="*/ 0 h 3599941"/>
                <a:gd name="connsiteX3" fmla="*/ 0 w 8742044"/>
                <a:gd name="connsiteY3" fmla="*/ 0 h 3599941"/>
                <a:gd name="connsiteX4" fmla="*/ 0 w 8742044"/>
                <a:gd name="connsiteY4" fmla="*/ 3599942 h 3599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2044" h="3599941">
                  <a:moveTo>
                    <a:pt x="0" y="3599942"/>
                  </a:moveTo>
                  <a:lnTo>
                    <a:pt x="7040245" y="3599942"/>
                  </a:lnTo>
                  <a:lnTo>
                    <a:pt x="8742045" y="0"/>
                  </a:lnTo>
                  <a:lnTo>
                    <a:pt x="0" y="0"/>
                  </a:lnTo>
                  <a:lnTo>
                    <a:pt x="0" y="3599942"/>
                  </a:lnTo>
                </a:path>
              </a:pathLst>
            </a:custGeom>
            <a:solidFill>
              <a:schemeClr val="tx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2E88E30-3F66-46B0-904A-A5930D02B33E}"/>
                </a:ext>
              </a:extLst>
            </p:cNvPr>
            <p:cNvSpPr/>
            <p:nvPr/>
          </p:nvSpPr>
          <p:spPr>
            <a:xfrm>
              <a:off x="0" y="1669850"/>
              <a:ext cx="9672701" cy="5193030"/>
            </a:xfrm>
            <a:custGeom>
              <a:avLst/>
              <a:gdLst>
                <a:gd name="connsiteX0" fmla="*/ 9672701 w 9672701"/>
                <a:gd name="connsiteY0" fmla="*/ 5193031 h 5193030"/>
                <a:gd name="connsiteX1" fmla="*/ 0 w 9672701"/>
                <a:gd name="connsiteY1" fmla="*/ 5193031 h 5193030"/>
                <a:gd name="connsiteX2" fmla="*/ 0 w 9672701"/>
                <a:gd name="connsiteY2" fmla="*/ 0 h 5193030"/>
                <a:gd name="connsiteX3" fmla="*/ 0 w 9672701"/>
                <a:gd name="connsiteY3" fmla="*/ 1925955 h 5193030"/>
                <a:gd name="connsiteX4" fmla="*/ 7040245 w 9672701"/>
                <a:gd name="connsiteY4" fmla="*/ 1925955 h 5193030"/>
                <a:gd name="connsiteX5" fmla="*/ 7584313 w 9672701"/>
                <a:gd name="connsiteY5" fmla="*/ 775081 h 5193030"/>
                <a:gd name="connsiteX6" fmla="*/ 9672701 w 9672701"/>
                <a:gd name="connsiteY6" fmla="*/ 5193031 h 519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72701" h="5193030">
                  <a:moveTo>
                    <a:pt x="9672701" y="5193031"/>
                  </a:moveTo>
                  <a:lnTo>
                    <a:pt x="0" y="5193031"/>
                  </a:lnTo>
                  <a:lnTo>
                    <a:pt x="0" y="0"/>
                  </a:lnTo>
                  <a:lnTo>
                    <a:pt x="0" y="1925955"/>
                  </a:lnTo>
                  <a:lnTo>
                    <a:pt x="7040245" y="1925955"/>
                  </a:lnTo>
                  <a:lnTo>
                    <a:pt x="7584313" y="775081"/>
                  </a:lnTo>
                  <a:lnTo>
                    <a:pt x="9672701" y="5193031"/>
                  </a:lnTo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F7AEDA5-D9FF-482C-8946-D863A452C7B5}"/>
                </a:ext>
              </a:extLst>
            </p:cNvPr>
            <p:cNvSpPr/>
            <p:nvPr/>
          </p:nvSpPr>
          <p:spPr>
            <a:xfrm>
              <a:off x="0" y="1669850"/>
              <a:ext cx="7584313" cy="1925954"/>
            </a:xfrm>
            <a:custGeom>
              <a:avLst/>
              <a:gdLst>
                <a:gd name="connsiteX0" fmla="*/ 7040245 w 7584313"/>
                <a:gd name="connsiteY0" fmla="*/ 1925955 h 1925954"/>
                <a:gd name="connsiteX1" fmla="*/ 0 w 7584313"/>
                <a:gd name="connsiteY1" fmla="*/ 1925955 h 1925954"/>
                <a:gd name="connsiteX2" fmla="*/ 0 w 7584313"/>
                <a:gd name="connsiteY2" fmla="*/ 0 h 1925954"/>
                <a:gd name="connsiteX3" fmla="*/ 7218045 w 7584313"/>
                <a:gd name="connsiteY3" fmla="*/ 0 h 1925954"/>
                <a:gd name="connsiteX4" fmla="*/ 7584313 w 7584313"/>
                <a:gd name="connsiteY4" fmla="*/ 775081 h 1925954"/>
                <a:gd name="connsiteX5" fmla="*/ 7040245 w 7584313"/>
                <a:gd name="connsiteY5" fmla="*/ 1925955 h 192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84313" h="1925954">
                  <a:moveTo>
                    <a:pt x="7040245" y="1925955"/>
                  </a:moveTo>
                  <a:lnTo>
                    <a:pt x="0" y="1925955"/>
                  </a:lnTo>
                  <a:lnTo>
                    <a:pt x="0" y="0"/>
                  </a:lnTo>
                  <a:lnTo>
                    <a:pt x="7218045" y="0"/>
                  </a:lnTo>
                  <a:lnTo>
                    <a:pt x="7584313" y="775081"/>
                  </a:lnTo>
                  <a:lnTo>
                    <a:pt x="7040245" y="1925955"/>
                  </a:lnTo>
                </a:path>
              </a:pathLst>
            </a:custGeom>
            <a:solidFill>
              <a:srgbClr val="4F556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73BB894-AFB6-4D6E-95F9-DF236DFFC520}"/>
                </a:ext>
              </a:extLst>
            </p:cNvPr>
            <p:cNvSpPr/>
            <p:nvPr/>
          </p:nvSpPr>
          <p:spPr>
            <a:xfrm>
              <a:off x="0" y="814886"/>
              <a:ext cx="7584567" cy="5517006"/>
            </a:xfrm>
            <a:custGeom>
              <a:avLst/>
              <a:gdLst>
                <a:gd name="connsiteX0" fmla="*/ 7584568 w 7584567"/>
                <a:gd name="connsiteY0" fmla="*/ 5517007 h 5517006"/>
                <a:gd name="connsiteX1" fmla="*/ 7584568 w 7584567"/>
                <a:gd name="connsiteY1" fmla="*/ 0 h 5517006"/>
                <a:gd name="connsiteX2" fmla="*/ 0 w 7584567"/>
                <a:gd name="connsiteY2" fmla="*/ 0 h 5517006"/>
                <a:gd name="connsiteX3" fmla="*/ 0 w 7584567"/>
                <a:gd name="connsiteY3" fmla="*/ 3030728 h 5517006"/>
                <a:gd name="connsiteX4" fmla="*/ 1175258 w 7584567"/>
                <a:gd name="connsiteY4" fmla="*/ 5517007 h 5517006"/>
                <a:gd name="connsiteX5" fmla="*/ 7584568 w 7584567"/>
                <a:gd name="connsiteY5" fmla="*/ 5517007 h 5517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84567" h="5517006">
                  <a:moveTo>
                    <a:pt x="7584568" y="5517007"/>
                  </a:moveTo>
                  <a:lnTo>
                    <a:pt x="7584568" y="0"/>
                  </a:lnTo>
                  <a:lnTo>
                    <a:pt x="0" y="0"/>
                  </a:lnTo>
                  <a:lnTo>
                    <a:pt x="0" y="3030728"/>
                  </a:lnTo>
                  <a:lnTo>
                    <a:pt x="1175258" y="5517007"/>
                  </a:lnTo>
                  <a:lnTo>
                    <a:pt x="7584568" y="5517007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49DA5051-F879-4E43-B6E1-AF39955E69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84247" y="-9525"/>
            <a:ext cx="4614103" cy="6874669"/>
          </a:xfrm>
          <a:custGeom>
            <a:avLst/>
            <a:gdLst>
              <a:gd name="connsiteX0" fmla="*/ 1152965 w 4608426"/>
              <a:gd name="connsiteY0" fmla="*/ 0 h 6858000"/>
              <a:gd name="connsiteX1" fmla="*/ 4608426 w 4608426"/>
              <a:gd name="connsiteY1" fmla="*/ 0 h 6858000"/>
              <a:gd name="connsiteX2" fmla="*/ 4608426 w 4608426"/>
              <a:gd name="connsiteY2" fmla="*/ 6858000 h 6858000"/>
              <a:gd name="connsiteX3" fmla="*/ 2054220 w 4608426"/>
              <a:gd name="connsiteY3" fmla="*/ 6858000 h 6858000"/>
              <a:gd name="connsiteX4" fmla="*/ 0 w 4608426"/>
              <a:gd name="connsiteY4" fmla="*/ 2512304 h 6858000"/>
              <a:gd name="connsiteX5" fmla="*/ 0 w 4608426"/>
              <a:gd name="connsiteY5" fmla="*/ 2443315 h 6858000"/>
              <a:gd name="connsiteX0" fmla="*/ 1152965 w 4608426"/>
              <a:gd name="connsiteY0" fmla="*/ 0 h 6858000"/>
              <a:gd name="connsiteX1" fmla="*/ 4608426 w 4608426"/>
              <a:gd name="connsiteY1" fmla="*/ 0 h 6858000"/>
              <a:gd name="connsiteX2" fmla="*/ 4608426 w 4608426"/>
              <a:gd name="connsiteY2" fmla="*/ 6858000 h 6858000"/>
              <a:gd name="connsiteX3" fmla="*/ 2054220 w 4608426"/>
              <a:gd name="connsiteY3" fmla="*/ 6858000 h 6858000"/>
              <a:gd name="connsiteX4" fmla="*/ 0 w 4608426"/>
              <a:gd name="connsiteY4" fmla="*/ 2443315 h 6858000"/>
              <a:gd name="connsiteX5" fmla="*/ 1152965 w 4608426"/>
              <a:gd name="connsiteY5" fmla="*/ 0 h 6858000"/>
              <a:gd name="connsiteX0" fmla="*/ 1129152 w 4584613"/>
              <a:gd name="connsiteY0" fmla="*/ 0 h 6858000"/>
              <a:gd name="connsiteX1" fmla="*/ 4584613 w 4584613"/>
              <a:gd name="connsiteY1" fmla="*/ 0 h 6858000"/>
              <a:gd name="connsiteX2" fmla="*/ 4584613 w 4584613"/>
              <a:gd name="connsiteY2" fmla="*/ 6858000 h 6858000"/>
              <a:gd name="connsiteX3" fmla="*/ 2030407 w 4584613"/>
              <a:gd name="connsiteY3" fmla="*/ 6858000 h 6858000"/>
              <a:gd name="connsiteX4" fmla="*/ 0 w 4584613"/>
              <a:gd name="connsiteY4" fmla="*/ 2486177 h 6858000"/>
              <a:gd name="connsiteX5" fmla="*/ 1129152 w 4584613"/>
              <a:gd name="connsiteY5" fmla="*/ 0 h 6858000"/>
              <a:gd name="connsiteX0" fmla="*/ 1160108 w 4615569"/>
              <a:gd name="connsiteY0" fmla="*/ 0 h 6858000"/>
              <a:gd name="connsiteX1" fmla="*/ 4615569 w 4615569"/>
              <a:gd name="connsiteY1" fmla="*/ 0 h 6858000"/>
              <a:gd name="connsiteX2" fmla="*/ 4615569 w 4615569"/>
              <a:gd name="connsiteY2" fmla="*/ 6858000 h 6858000"/>
              <a:gd name="connsiteX3" fmla="*/ 2061363 w 4615569"/>
              <a:gd name="connsiteY3" fmla="*/ 6858000 h 6858000"/>
              <a:gd name="connsiteX4" fmla="*/ 0 w 4615569"/>
              <a:gd name="connsiteY4" fmla="*/ 2452840 h 6858000"/>
              <a:gd name="connsiteX5" fmla="*/ 1160108 w 4615569"/>
              <a:gd name="connsiteY5" fmla="*/ 0 h 6858000"/>
              <a:gd name="connsiteX0" fmla="*/ 1160108 w 4615569"/>
              <a:gd name="connsiteY0" fmla="*/ 0 h 6872287"/>
              <a:gd name="connsiteX1" fmla="*/ 4615569 w 4615569"/>
              <a:gd name="connsiteY1" fmla="*/ 0 h 6872287"/>
              <a:gd name="connsiteX2" fmla="*/ 4615569 w 4615569"/>
              <a:gd name="connsiteY2" fmla="*/ 6858000 h 6872287"/>
              <a:gd name="connsiteX3" fmla="*/ 2080413 w 4615569"/>
              <a:gd name="connsiteY3" fmla="*/ 6872287 h 6872287"/>
              <a:gd name="connsiteX4" fmla="*/ 0 w 4615569"/>
              <a:gd name="connsiteY4" fmla="*/ 2452840 h 6872287"/>
              <a:gd name="connsiteX5" fmla="*/ 1160108 w 4615569"/>
              <a:gd name="connsiteY5" fmla="*/ 0 h 6872287"/>
              <a:gd name="connsiteX0" fmla="*/ 1160108 w 4615569"/>
              <a:gd name="connsiteY0" fmla="*/ 0 h 6872287"/>
              <a:gd name="connsiteX1" fmla="*/ 4615569 w 4615569"/>
              <a:gd name="connsiteY1" fmla="*/ 0 h 6872287"/>
              <a:gd name="connsiteX2" fmla="*/ 4584613 w 4615569"/>
              <a:gd name="connsiteY2" fmla="*/ 6872287 h 6872287"/>
              <a:gd name="connsiteX3" fmla="*/ 2080413 w 4615569"/>
              <a:gd name="connsiteY3" fmla="*/ 6872287 h 6872287"/>
              <a:gd name="connsiteX4" fmla="*/ 0 w 4615569"/>
              <a:gd name="connsiteY4" fmla="*/ 2452840 h 6872287"/>
              <a:gd name="connsiteX5" fmla="*/ 1160108 w 4615569"/>
              <a:gd name="connsiteY5" fmla="*/ 0 h 6872287"/>
              <a:gd name="connsiteX0" fmla="*/ 1160108 w 4584613"/>
              <a:gd name="connsiteY0" fmla="*/ 4763 h 6877050"/>
              <a:gd name="connsiteX1" fmla="*/ 4582231 w 4584613"/>
              <a:gd name="connsiteY1" fmla="*/ 0 h 6877050"/>
              <a:gd name="connsiteX2" fmla="*/ 4584613 w 4584613"/>
              <a:gd name="connsiteY2" fmla="*/ 6877050 h 6877050"/>
              <a:gd name="connsiteX3" fmla="*/ 2080413 w 4584613"/>
              <a:gd name="connsiteY3" fmla="*/ 6877050 h 6877050"/>
              <a:gd name="connsiteX4" fmla="*/ 0 w 4584613"/>
              <a:gd name="connsiteY4" fmla="*/ 2457603 h 6877050"/>
              <a:gd name="connsiteX5" fmla="*/ 1160108 w 4584613"/>
              <a:gd name="connsiteY5" fmla="*/ 4763 h 6877050"/>
              <a:gd name="connsiteX0" fmla="*/ 1160108 w 4584613"/>
              <a:gd name="connsiteY0" fmla="*/ 2381 h 6877050"/>
              <a:gd name="connsiteX1" fmla="*/ 4582231 w 4584613"/>
              <a:gd name="connsiteY1" fmla="*/ 0 h 6877050"/>
              <a:gd name="connsiteX2" fmla="*/ 4584613 w 4584613"/>
              <a:gd name="connsiteY2" fmla="*/ 6877050 h 6877050"/>
              <a:gd name="connsiteX3" fmla="*/ 2080413 w 4584613"/>
              <a:gd name="connsiteY3" fmla="*/ 6877050 h 6877050"/>
              <a:gd name="connsiteX4" fmla="*/ 0 w 4584613"/>
              <a:gd name="connsiteY4" fmla="*/ 2457603 h 6877050"/>
              <a:gd name="connsiteX5" fmla="*/ 1160108 w 4584613"/>
              <a:gd name="connsiteY5" fmla="*/ 2381 h 6877050"/>
              <a:gd name="connsiteX0" fmla="*/ 1160108 w 4584613"/>
              <a:gd name="connsiteY0" fmla="*/ 6126 h 6880795"/>
              <a:gd name="connsiteX1" fmla="*/ 4582231 w 4584613"/>
              <a:gd name="connsiteY1" fmla="*/ 3745 h 6880795"/>
              <a:gd name="connsiteX2" fmla="*/ 4584613 w 4584613"/>
              <a:gd name="connsiteY2" fmla="*/ 6880795 h 6880795"/>
              <a:gd name="connsiteX3" fmla="*/ 2080413 w 4584613"/>
              <a:gd name="connsiteY3" fmla="*/ 6880795 h 6880795"/>
              <a:gd name="connsiteX4" fmla="*/ 0 w 4584613"/>
              <a:gd name="connsiteY4" fmla="*/ 2461348 h 6880795"/>
              <a:gd name="connsiteX5" fmla="*/ 1160108 w 4584613"/>
              <a:gd name="connsiteY5" fmla="*/ 6126 h 6880795"/>
              <a:gd name="connsiteX0" fmla="*/ 1160108 w 4584613"/>
              <a:gd name="connsiteY0" fmla="*/ 2381 h 6877050"/>
              <a:gd name="connsiteX1" fmla="*/ 4582231 w 4584613"/>
              <a:gd name="connsiteY1" fmla="*/ 0 h 6877050"/>
              <a:gd name="connsiteX2" fmla="*/ 4584613 w 4584613"/>
              <a:gd name="connsiteY2" fmla="*/ 6877050 h 6877050"/>
              <a:gd name="connsiteX3" fmla="*/ 2080413 w 4584613"/>
              <a:gd name="connsiteY3" fmla="*/ 6877050 h 6877050"/>
              <a:gd name="connsiteX4" fmla="*/ 0 w 4584613"/>
              <a:gd name="connsiteY4" fmla="*/ 2457603 h 6877050"/>
              <a:gd name="connsiteX5" fmla="*/ 1160108 w 4584613"/>
              <a:gd name="connsiteY5" fmla="*/ 2381 h 6877050"/>
              <a:gd name="connsiteX0" fmla="*/ 1160108 w 4584613"/>
              <a:gd name="connsiteY0" fmla="*/ 0 h 6874669"/>
              <a:gd name="connsiteX1" fmla="*/ 4575087 w 4584613"/>
              <a:gd name="connsiteY1" fmla="*/ 26195 h 6874669"/>
              <a:gd name="connsiteX2" fmla="*/ 4584613 w 4584613"/>
              <a:gd name="connsiteY2" fmla="*/ 6874669 h 6874669"/>
              <a:gd name="connsiteX3" fmla="*/ 2080413 w 4584613"/>
              <a:gd name="connsiteY3" fmla="*/ 6874669 h 6874669"/>
              <a:gd name="connsiteX4" fmla="*/ 0 w 4584613"/>
              <a:gd name="connsiteY4" fmla="*/ 2455222 h 6874669"/>
              <a:gd name="connsiteX5" fmla="*/ 1160108 w 4584613"/>
              <a:gd name="connsiteY5" fmla="*/ 0 h 6874669"/>
              <a:gd name="connsiteX0" fmla="*/ 1160108 w 4585528"/>
              <a:gd name="connsiteY0" fmla="*/ 0 h 6874669"/>
              <a:gd name="connsiteX1" fmla="*/ 4584612 w 4585528"/>
              <a:gd name="connsiteY1" fmla="*/ 1 h 6874669"/>
              <a:gd name="connsiteX2" fmla="*/ 4584613 w 4585528"/>
              <a:gd name="connsiteY2" fmla="*/ 6874669 h 6874669"/>
              <a:gd name="connsiteX3" fmla="*/ 2080413 w 4585528"/>
              <a:gd name="connsiteY3" fmla="*/ 6874669 h 6874669"/>
              <a:gd name="connsiteX4" fmla="*/ 0 w 4585528"/>
              <a:gd name="connsiteY4" fmla="*/ 2455222 h 6874669"/>
              <a:gd name="connsiteX5" fmla="*/ 1160108 w 4585528"/>
              <a:gd name="connsiteY5" fmla="*/ 0 h 6874669"/>
              <a:gd name="connsiteX0" fmla="*/ 1160108 w 4613188"/>
              <a:gd name="connsiteY0" fmla="*/ 0 h 6874669"/>
              <a:gd name="connsiteX1" fmla="*/ 4584612 w 4613188"/>
              <a:gd name="connsiteY1" fmla="*/ 1 h 6874669"/>
              <a:gd name="connsiteX2" fmla="*/ 4613188 w 4613188"/>
              <a:gd name="connsiteY2" fmla="*/ 6871494 h 6874669"/>
              <a:gd name="connsiteX3" fmla="*/ 2080413 w 4613188"/>
              <a:gd name="connsiteY3" fmla="*/ 6874669 h 6874669"/>
              <a:gd name="connsiteX4" fmla="*/ 0 w 4613188"/>
              <a:gd name="connsiteY4" fmla="*/ 2455222 h 6874669"/>
              <a:gd name="connsiteX5" fmla="*/ 1160108 w 4613188"/>
              <a:gd name="connsiteY5" fmla="*/ 0 h 6874669"/>
              <a:gd name="connsiteX0" fmla="*/ 1160108 w 4614103"/>
              <a:gd name="connsiteY0" fmla="*/ 0 h 6874669"/>
              <a:gd name="connsiteX1" fmla="*/ 4613187 w 4614103"/>
              <a:gd name="connsiteY1" fmla="*/ 1 h 6874669"/>
              <a:gd name="connsiteX2" fmla="*/ 4613188 w 4614103"/>
              <a:gd name="connsiteY2" fmla="*/ 6871494 h 6874669"/>
              <a:gd name="connsiteX3" fmla="*/ 2080413 w 4614103"/>
              <a:gd name="connsiteY3" fmla="*/ 6874669 h 6874669"/>
              <a:gd name="connsiteX4" fmla="*/ 0 w 4614103"/>
              <a:gd name="connsiteY4" fmla="*/ 2455222 h 6874669"/>
              <a:gd name="connsiteX5" fmla="*/ 1160108 w 4614103"/>
              <a:gd name="connsiteY5" fmla="*/ 0 h 6874669"/>
              <a:gd name="connsiteX0" fmla="*/ 1160108 w 4614103"/>
              <a:gd name="connsiteY0" fmla="*/ 0 h 6874669"/>
              <a:gd name="connsiteX1" fmla="*/ 4613187 w 4614103"/>
              <a:gd name="connsiteY1" fmla="*/ 1 h 6874669"/>
              <a:gd name="connsiteX2" fmla="*/ 4613188 w 4614103"/>
              <a:gd name="connsiteY2" fmla="*/ 6871494 h 6874669"/>
              <a:gd name="connsiteX3" fmla="*/ 2080413 w 4614103"/>
              <a:gd name="connsiteY3" fmla="*/ 6874669 h 6874669"/>
              <a:gd name="connsiteX4" fmla="*/ 0 w 4614103"/>
              <a:gd name="connsiteY4" fmla="*/ 2455222 h 6874669"/>
              <a:gd name="connsiteX5" fmla="*/ 1160108 w 4614103"/>
              <a:gd name="connsiteY5" fmla="*/ 0 h 687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4103" h="6874669">
                <a:moveTo>
                  <a:pt x="1160108" y="0"/>
                </a:moveTo>
                <a:lnTo>
                  <a:pt x="4613187" y="1"/>
                </a:lnTo>
                <a:cubicBezTo>
                  <a:pt x="4616362" y="2282826"/>
                  <a:pt x="4610013" y="4588669"/>
                  <a:pt x="4613188" y="6871494"/>
                </a:cubicBezTo>
                <a:lnTo>
                  <a:pt x="2080413" y="6874669"/>
                </a:lnTo>
                <a:lnTo>
                  <a:pt x="0" y="2455222"/>
                </a:lnTo>
                <a:lnTo>
                  <a:pt x="1160108" y="0"/>
                </a:lnTo>
                <a:close/>
              </a:path>
            </a:pathLst>
          </a:custGeom>
          <a:solidFill>
            <a:schemeClr val="bg1">
              <a:lumMod val="85000"/>
              <a:alpha val="50196"/>
            </a:schemeClr>
          </a:solidFill>
        </p:spPr>
        <p:txBody>
          <a:bodyPr wrap="square" anchor="ctr" anchorCtr="0">
            <a:noAutofit/>
          </a:bodyPr>
          <a:lstStyle>
            <a:lvl1pPr marL="0" indent="0" algn="r">
              <a:buNone/>
              <a:defRPr/>
            </a:lvl1pPr>
          </a:lstStyle>
          <a:p>
            <a:r>
              <a:rPr lang="en-AU" dirty="0"/>
              <a:t>Add a picture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86AD490-96E4-410C-862C-8DDB2CBBFCB8}"/>
              </a:ext>
            </a:extLst>
          </p:cNvPr>
          <p:cNvCxnSpPr/>
          <p:nvPr userDrawn="1"/>
        </p:nvCxnSpPr>
        <p:spPr>
          <a:xfrm>
            <a:off x="5926138" y="4762500"/>
            <a:ext cx="128587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DDB88B2B-E0E9-440C-9D38-B42EBA40D3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04950" y="3450210"/>
            <a:ext cx="5819480" cy="1170873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defRPr sz="3600" b="0"/>
            </a:lvl1pPr>
          </a:lstStyle>
          <a:p>
            <a:r>
              <a:rPr lang="en-AU" dirty="0"/>
              <a:t>Title of </a:t>
            </a:r>
            <a:r>
              <a:rPr lang="en-AU"/>
              <a:t>presentation (use two </a:t>
            </a:r>
            <a:r>
              <a:rPr lang="en-AU" dirty="0"/>
              <a:t>lines max)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C8928F7E-207C-4314-A984-25D6D0A3DD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87489" y="4973937"/>
            <a:ext cx="5836942" cy="1256153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AU"/>
              <a:t>Subtitle (three lines max)</a:t>
            </a:r>
            <a:endParaRPr lang="en-AU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56646274-A41E-4014-9438-2E4C3EEF89C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87488" y="1382998"/>
            <a:ext cx="5836943" cy="458619"/>
          </a:xfrm>
        </p:spPr>
        <p:txBody>
          <a:bodyPr tIns="0" bIns="0" anchor="b" anchorCtr="0"/>
          <a:lstStyle>
            <a:lvl1pPr marL="0" indent="0" algn="r">
              <a:spcBef>
                <a:spcPts val="0"/>
              </a:spcBef>
              <a:buNone/>
              <a:defRPr sz="2500" cap="all" baseline="0">
                <a:latin typeface="+mj-lt"/>
              </a:defRPr>
            </a:lvl1pPr>
            <a:lvl2pPr marL="0" indent="0" algn="r">
              <a:spcBef>
                <a:spcPts val="0"/>
              </a:spcBef>
              <a:buNone/>
              <a:defRPr sz="2400"/>
            </a:lvl2pPr>
          </a:lstStyle>
          <a:p>
            <a:r>
              <a:rPr lang="en-AU"/>
              <a:t>Date of presentation</a:t>
            </a:r>
            <a:endParaRPr lang="en-AU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60F130E0-38E7-4F31-BAA1-DC0A7DC0FE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87489" y="1841618"/>
            <a:ext cx="5836942" cy="358047"/>
          </a:xfrm>
        </p:spPr>
        <p:txBody>
          <a:bodyPr tIns="0">
            <a:noAutofit/>
          </a:bodyPr>
          <a:lstStyle>
            <a:lvl1pPr algn="r">
              <a:spcBef>
                <a:spcPts val="0"/>
              </a:spcBef>
              <a:defRPr sz="2400">
                <a:latin typeface="+mn-lt"/>
              </a:defRPr>
            </a:lvl1pPr>
            <a:lvl2pPr marL="0" indent="0" algn="r">
              <a:buNone/>
              <a:defRPr/>
            </a:lvl2pPr>
            <a:lvl3pPr marL="360000" indent="0">
              <a:buNone/>
              <a:defRPr/>
            </a:lvl3pPr>
          </a:lstStyle>
          <a:p>
            <a:pPr lvl="0"/>
            <a:r>
              <a:rPr lang="en-AU"/>
              <a:t>Speaker </a:t>
            </a:r>
            <a:r>
              <a:rPr lang="en-AU" dirty="0"/>
              <a:t>name | Title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DA293175-B930-41A3-AB02-F904C818D8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67750" y="4752975"/>
            <a:ext cx="3533775" cy="2115525"/>
          </a:xfrm>
          <a:custGeom>
            <a:avLst/>
            <a:gdLst>
              <a:gd name="connsiteX0" fmla="*/ 0 w 3533775"/>
              <a:gd name="connsiteY0" fmla="*/ 0 h 2106000"/>
              <a:gd name="connsiteX1" fmla="*/ 3533775 w 3533775"/>
              <a:gd name="connsiteY1" fmla="*/ 0 h 2106000"/>
              <a:gd name="connsiteX2" fmla="*/ 3533775 w 3533775"/>
              <a:gd name="connsiteY2" fmla="*/ 2106000 h 2106000"/>
              <a:gd name="connsiteX3" fmla="*/ 0 w 3533775"/>
              <a:gd name="connsiteY3" fmla="*/ 2106000 h 2106000"/>
              <a:gd name="connsiteX4" fmla="*/ 0 w 3533775"/>
              <a:gd name="connsiteY4" fmla="*/ 0 h 2106000"/>
              <a:gd name="connsiteX0" fmla="*/ 0 w 3533775"/>
              <a:gd name="connsiteY0" fmla="*/ 0 h 2115525"/>
              <a:gd name="connsiteX1" fmla="*/ 3533775 w 3533775"/>
              <a:gd name="connsiteY1" fmla="*/ 0 h 2115525"/>
              <a:gd name="connsiteX2" fmla="*/ 3533775 w 3533775"/>
              <a:gd name="connsiteY2" fmla="*/ 2106000 h 2115525"/>
              <a:gd name="connsiteX3" fmla="*/ 1000125 w 3533775"/>
              <a:gd name="connsiteY3" fmla="*/ 2115525 h 2115525"/>
              <a:gd name="connsiteX4" fmla="*/ 0 w 3533775"/>
              <a:gd name="connsiteY4" fmla="*/ 0 h 211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3775" h="2115525">
                <a:moveTo>
                  <a:pt x="0" y="0"/>
                </a:moveTo>
                <a:lnTo>
                  <a:pt x="3533775" y="0"/>
                </a:lnTo>
                <a:lnTo>
                  <a:pt x="3533775" y="2106000"/>
                </a:lnTo>
                <a:lnTo>
                  <a:pt x="1000125" y="21155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9DD1BF-2E61-4FEA-B992-FC6BAA5F35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83358" y="5613400"/>
            <a:ext cx="2404800" cy="720000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A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2512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alt)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4EF09F-0993-4D60-9B58-01E12E059F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74785" y="5615940"/>
            <a:ext cx="2412000" cy="720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AU"/>
              <a:t> </a:t>
            </a:r>
          </a:p>
        </p:txBody>
      </p:sp>
      <p:grpSp>
        <p:nvGrpSpPr>
          <p:cNvPr id="13" name="Graphic 9">
            <a:extLst>
              <a:ext uri="{FF2B5EF4-FFF2-40B4-BE49-F238E27FC236}">
                <a16:creationId xmlns:a16="http://schemas.microsoft.com/office/drawing/2014/main" id="{2EE73CA2-5819-48AB-B1C5-CB103003A444}"/>
              </a:ext>
            </a:extLst>
          </p:cNvPr>
          <p:cNvGrpSpPr/>
          <p:nvPr/>
        </p:nvGrpSpPr>
        <p:grpSpPr>
          <a:xfrm>
            <a:off x="0" y="0"/>
            <a:ext cx="9672790" cy="6867427"/>
            <a:chOff x="0" y="0"/>
            <a:chExt cx="9672790" cy="6867427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698AA0A-5308-4247-9222-889560F84BAF}"/>
                </a:ext>
              </a:extLst>
            </p:cNvPr>
            <p:cNvSpPr/>
            <p:nvPr/>
          </p:nvSpPr>
          <p:spPr>
            <a:xfrm>
              <a:off x="18025" y="0"/>
              <a:ext cx="8719854" cy="3598226"/>
            </a:xfrm>
            <a:custGeom>
              <a:avLst/>
              <a:gdLst>
                <a:gd name="connsiteX0" fmla="*/ 8719855 w 8719854"/>
                <a:gd name="connsiteY0" fmla="*/ 0 h 3598226"/>
                <a:gd name="connsiteX1" fmla="*/ 731679 w 8719854"/>
                <a:gd name="connsiteY1" fmla="*/ 0 h 3598226"/>
                <a:gd name="connsiteX2" fmla="*/ 0 w 8719854"/>
                <a:gd name="connsiteY2" fmla="*/ 1547900 h 3598226"/>
                <a:gd name="connsiteX3" fmla="*/ 0 w 8719854"/>
                <a:gd name="connsiteY3" fmla="*/ 3598227 h 3598226"/>
                <a:gd name="connsiteX4" fmla="*/ 7018993 w 8719854"/>
                <a:gd name="connsiteY4" fmla="*/ 3598227 h 3598226"/>
                <a:gd name="connsiteX5" fmla="*/ 8719855 w 8719854"/>
                <a:gd name="connsiteY5" fmla="*/ 0 h 3598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19854" h="3598226">
                  <a:moveTo>
                    <a:pt x="8719855" y="0"/>
                  </a:moveTo>
                  <a:lnTo>
                    <a:pt x="731679" y="0"/>
                  </a:lnTo>
                  <a:lnTo>
                    <a:pt x="0" y="1547900"/>
                  </a:lnTo>
                  <a:lnTo>
                    <a:pt x="0" y="3598227"/>
                  </a:lnTo>
                  <a:lnTo>
                    <a:pt x="7018993" y="3598227"/>
                  </a:lnTo>
                  <a:lnTo>
                    <a:pt x="8719855" y="0"/>
                  </a:lnTo>
                  <a:close/>
                </a:path>
              </a:pathLst>
            </a:custGeom>
            <a:solidFill>
              <a:schemeClr val="tx1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E27669B-D391-4711-9195-C5F7F8E254DA}"/>
                </a:ext>
              </a:extLst>
            </p:cNvPr>
            <p:cNvSpPr/>
            <p:nvPr/>
          </p:nvSpPr>
          <p:spPr>
            <a:xfrm>
              <a:off x="0" y="1672427"/>
              <a:ext cx="9668093" cy="5191318"/>
            </a:xfrm>
            <a:custGeom>
              <a:avLst/>
              <a:gdLst>
                <a:gd name="connsiteX0" fmla="*/ 9668093 w 9668093"/>
                <a:gd name="connsiteY0" fmla="*/ 5191318 h 5191318"/>
                <a:gd name="connsiteX1" fmla="*/ 7212449 w 9668093"/>
                <a:gd name="connsiteY1" fmla="*/ 0 h 5191318"/>
                <a:gd name="connsiteX2" fmla="*/ 0 w 9668093"/>
                <a:gd name="connsiteY2" fmla="*/ 0 h 5191318"/>
                <a:gd name="connsiteX3" fmla="*/ 0 w 9668093"/>
                <a:gd name="connsiteY3" fmla="*/ 5191318 h 5191318"/>
                <a:gd name="connsiteX4" fmla="*/ 9668093 w 9668093"/>
                <a:gd name="connsiteY4" fmla="*/ 5191318 h 519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68093" h="5191318">
                  <a:moveTo>
                    <a:pt x="9668093" y="5191318"/>
                  </a:moveTo>
                  <a:lnTo>
                    <a:pt x="7212449" y="0"/>
                  </a:lnTo>
                  <a:lnTo>
                    <a:pt x="0" y="0"/>
                  </a:lnTo>
                  <a:lnTo>
                    <a:pt x="0" y="5191318"/>
                  </a:lnTo>
                  <a:lnTo>
                    <a:pt x="9668093" y="5191318"/>
                  </a:lnTo>
                  <a:close/>
                </a:path>
              </a:pathLst>
            </a:custGeom>
            <a:solidFill>
              <a:schemeClr val="accent1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582BA43-CA4D-4DAA-B03B-51C7C7D28D4E}"/>
                </a:ext>
              </a:extLst>
            </p:cNvPr>
            <p:cNvSpPr/>
            <p:nvPr/>
          </p:nvSpPr>
          <p:spPr>
            <a:xfrm>
              <a:off x="0" y="818632"/>
              <a:ext cx="7580954" cy="5514378"/>
            </a:xfrm>
            <a:custGeom>
              <a:avLst/>
              <a:gdLst>
                <a:gd name="connsiteX0" fmla="*/ 7580954 w 7580954"/>
                <a:gd name="connsiteY0" fmla="*/ 5514379 h 5514378"/>
                <a:gd name="connsiteX1" fmla="*/ 7580954 w 7580954"/>
                <a:gd name="connsiteY1" fmla="*/ 0 h 5514378"/>
                <a:gd name="connsiteX2" fmla="*/ 0 w 7580954"/>
                <a:gd name="connsiteY2" fmla="*/ 0 h 5514378"/>
                <a:gd name="connsiteX3" fmla="*/ 0 w 7580954"/>
                <a:gd name="connsiteY3" fmla="*/ 3029284 h 5514378"/>
                <a:gd name="connsiteX4" fmla="*/ 1174698 w 7580954"/>
                <a:gd name="connsiteY4" fmla="*/ 5514379 h 5514378"/>
                <a:gd name="connsiteX5" fmla="*/ 7580954 w 7580954"/>
                <a:gd name="connsiteY5" fmla="*/ 5514379 h 5514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80954" h="5514378">
                  <a:moveTo>
                    <a:pt x="7580954" y="5514379"/>
                  </a:moveTo>
                  <a:lnTo>
                    <a:pt x="7580954" y="0"/>
                  </a:lnTo>
                  <a:lnTo>
                    <a:pt x="0" y="0"/>
                  </a:lnTo>
                  <a:lnTo>
                    <a:pt x="0" y="3029284"/>
                  </a:lnTo>
                  <a:lnTo>
                    <a:pt x="1174698" y="5514379"/>
                  </a:lnTo>
                  <a:lnTo>
                    <a:pt x="7580954" y="5514379"/>
                  </a:lnTo>
                  <a:close/>
                </a:path>
              </a:pathLst>
            </a:custGeom>
            <a:solidFill>
              <a:srgbClr val="FFFFFF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5DD447-65A0-4318-8407-02C927BEC5B2}"/>
              </a:ext>
            </a:extLst>
          </p:cNvPr>
          <p:cNvCxnSpPr/>
          <p:nvPr userDrawn="1"/>
        </p:nvCxnSpPr>
        <p:spPr>
          <a:xfrm>
            <a:off x="5926138" y="4762500"/>
            <a:ext cx="128587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054DAD34-1224-494C-9A5B-3612B2E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04950" y="3450210"/>
            <a:ext cx="5819480" cy="1170873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defRPr sz="3600" b="0"/>
            </a:lvl1pPr>
          </a:lstStyle>
          <a:p>
            <a:r>
              <a:rPr lang="en-AU" dirty="0"/>
              <a:t>Title of </a:t>
            </a:r>
            <a:r>
              <a:rPr lang="en-AU"/>
              <a:t>presentation (use two </a:t>
            </a:r>
            <a:r>
              <a:rPr lang="en-AU" dirty="0"/>
              <a:t>lines max)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46A02D5-CDC8-44E6-9CB4-BBF3C6B3D4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87489" y="4973937"/>
            <a:ext cx="5836942" cy="1256153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AU" dirty="0"/>
              <a:t>Subtitle (three </a:t>
            </a:r>
            <a:r>
              <a:rPr lang="en-AU"/>
              <a:t>lines max)</a:t>
            </a:r>
            <a:endParaRPr lang="en-AU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DA9AEDBE-C4B7-416C-9548-A86784F974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7488" y="1382998"/>
            <a:ext cx="5836943" cy="458619"/>
          </a:xfrm>
        </p:spPr>
        <p:txBody>
          <a:bodyPr tIns="0" bIns="0" anchor="b" anchorCtr="0"/>
          <a:lstStyle>
            <a:lvl1pPr marL="0" indent="0" algn="r">
              <a:spcBef>
                <a:spcPts val="0"/>
              </a:spcBef>
              <a:buNone/>
              <a:defRPr sz="2500" cap="all" baseline="0">
                <a:latin typeface="+mj-lt"/>
              </a:defRPr>
            </a:lvl1pPr>
            <a:lvl2pPr marL="0" indent="0" algn="r">
              <a:spcBef>
                <a:spcPts val="0"/>
              </a:spcBef>
              <a:buNone/>
              <a:defRPr sz="2400"/>
            </a:lvl2pPr>
          </a:lstStyle>
          <a:p>
            <a:r>
              <a:rPr lang="en-AU"/>
              <a:t>Date of presentation</a:t>
            </a:r>
            <a:endParaRPr lang="en-AU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1754065-C68B-4D46-BA33-7E579F6F8D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7489" y="1841618"/>
            <a:ext cx="5836942" cy="358047"/>
          </a:xfrm>
        </p:spPr>
        <p:txBody>
          <a:bodyPr tIns="0">
            <a:noAutofit/>
          </a:bodyPr>
          <a:lstStyle>
            <a:lvl1pPr algn="r">
              <a:spcBef>
                <a:spcPts val="0"/>
              </a:spcBef>
              <a:defRPr sz="2400">
                <a:latin typeface="+mn-lt"/>
              </a:defRPr>
            </a:lvl1pPr>
            <a:lvl2pPr marL="0" indent="0" algn="r">
              <a:buNone/>
              <a:defRPr/>
            </a:lvl2pPr>
            <a:lvl3pPr marL="360000" indent="0">
              <a:buNone/>
              <a:defRPr/>
            </a:lvl3pPr>
          </a:lstStyle>
          <a:p>
            <a:pPr lvl="0"/>
            <a:r>
              <a:rPr lang="en-AU"/>
              <a:t>Speaker </a:t>
            </a:r>
            <a:r>
              <a:rPr lang="en-AU" dirty="0"/>
              <a:t>name | Title</a:t>
            </a:r>
          </a:p>
        </p:txBody>
      </p:sp>
    </p:spTree>
    <p:extLst>
      <p:ext uri="{BB962C8B-B14F-4D97-AF65-F5344CB8AC3E}">
        <p14:creationId xmlns:p14="http://schemas.microsoft.com/office/powerpoint/2010/main" val="781305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2AB7E3C-5F3E-4754-94DE-88FEEF85A2A5}"/>
              </a:ext>
            </a:extLst>
          </p:cNvPr>
          <p:cNvGrpSpPr/>
          <p:nvPr userDrawn="1"/>
        </p:nvGrpSpPr>
        <p:grpSpPr>
          <a:xfrm>
            <a:off x="-13814" y="-18142"/>
            <a:ext cx="12203745" cy="6876309"/>
            <a:chOff x="-13814" y="-18142"/>
            <a:chExt cx="12203745" cy="6876309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7CAF55A-02C2-40EE-BF47-7BF2BBE8F1FA}"/>
                </a:ext>
              </a:extLst>
            </p:cNvPr>
            <p:cNvSpPr/>
            <p:nvPr userDrawn="1"/>
          </p:nvSpPr>
          <p:spPr>
            <a:xfrm>
              <a:off x="5134006" y="647798"/>
              <a:ext cx="7055925" cy="5495185"/>
            </a:xfrm>
            <a:custGeom>
              <a:avLst/>
              <a:gdLst>
                <a:gd name="connsiteX0" fmla="*/ 958024 w 5278469"/>
                <a:gd name="connsiteY0" fmla="*/ 4110895 h 4110894"/>
                <a:gd name="connsiteX1" fmla="*/ 5278470 w 5278469"/>
                <a:gd name="connsiteY1" fmla="*/ 4110895 h 4110894"/>
                <a:gd name="connsiteX2" fmla="*/ 5278470 w 5278469"/>
                <a:gd name="connsiteY2" fmla="*/ 0 h 4110894"/>
                <a:gd name="connsiteX3" fmla="*/ 993743 w 5278469"/>
                <a:gd name="connsiteY3" fmla="*/ 0 h 4110894"/>
                <a:gd name="connsiteX4" fmla="*/ 0 w 5278469"/>
                <a:gd name="connsiteY4" fmla="*/ 0 h 4110894"/>
                <a:gd name="connsiteX5" fmla="*/ 0 w 5278469"/>
                <a:gd name="connsiteY5" fmla="*/ 2080546 h 4110894"/>
                <a:gd name="connsiteX6" fmla="*/ 0 w 5278469"/>
                <a:gd name="connsiteY6" fmla="*/ 2084070 h 411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78469" h="4110894">
                  <a:moveTo>
                    <a:pt x="958024" y="4110895"/>
                  </a:moveTo>
                  <a:lnTo>
                    <a:pt x="5278470" y="4110895"/>
                  </a:lnTo>
                  <a:lnTo>
                    <a:pt x="5278470" y="0"/>
                  </a:lnTo>
                  <a:lnTo>
                    <a:pt x="993743" y="0"/>
                  </a:lnTo>
                  <a:lnTo>
                    <a:pt x="0" y="0"/>
                  </a:lnTo>
                  <a:lnTo>
                    <a:pt x="0" y="2080546"/>
                  </a:lnTo>
                  <a:lnTo>
                    <a:pt x="0" y="208407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16C8AE6-3EBB-4855-AD29-BF3DFC1F817D}"/>
                </a:ext>
              </a:extLst>
            </p:cNvPr>
            <p:cNvSpPr/>
            <p:nvPr userDrawn="1"/>
          </p:nvSpPr>
          <p:spPr>
            <a:xfrm>
              <a:off x="-13814" y="1561608"/>
              <a:ext cx="6787907" cy="5296559"/>
            </a:xfrm>
            <a:custGeom>
              <a:avLst/>
              <a:gdLst>
                <a:gd name="connsiteX0" fmla="*/ 0 w 5077967"/>
                <a:gd name="connsiteY0" fmla="*/ 0 h 3962304"/>
                <a:gd name="connsiteX1" fmla="*/ 0 w 5077967"/>
                <a:gd name="connsiteY1" fmla="*/ 0 h 3962304"/>
                <a:gd name="connsiteX2" fmla="*/ 0 w 5077967"/>
                <a:gd name="connsiteY2" fmla="*/ 3962305 h 3962304"/>
                <a:gd name="connsiteX3" fmla="*/ 5077968 w 5077967"/>
                <a:gd name="connsiteY3" fmla="*/ 3962305 h 3962304"/>
                <a:gd name="connsiteX4" fmla="*/ 3867817 w 5077967"/>
                <a:gd name="connsiteY4" fmla="*/ 1403985 h 3962304"/>
                <a:gd name="connsiteX5" fmla="*/ 0 w 5077967"/>
                <a:gd name="connsiteY5" fmla="*/ 1403985 h 396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77967" h="3962304">
                  <a:moveTo>
                    <a:pt x="0" y="0"/>
                  </a:moveTo>
                  <a:lnTo>
                    <a:pt x="0" y="0"/>
                  </a:lnTo>
                  <a:lnTo>
                    <a:pt x="0" y="3962305"/>
                  </a:lnTo>
                  <a:lnTo>
                    <a:pt x="5077968" y="3962305"/>
                  </a:lnTo>
                  <a:lnTo>
                    <a:pt x="3867817" y="1403985"/>
                  </a:lnTo>
                  <a:lnTo>
                    <a:pt x="0" y="140398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120BE1B-CBA4-4EF7-B249-7361E5A4FF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6509" y="-18142"/>
              <a:ext cx="6811200" cy="3456430"/>
            </a:xfrm>
            <a:prstGeom prst="rect">
              <a:avLst/>
            </a:prstGeom>
          </p:spPr>
        </p:pic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D192453-705A-4A8D-8537-9DFCD1EA7449}"/>
              </a:ext>
            </a:extLst>
          </p:cNvPr>
          <p:cNvSpPr/>
          <p:nvPr/>
        </p:nvSpPr>
        <p:spPr>
          <a:xfrm>
            <a:off x="-15240" y="-7143"/>
            <a:ext cx="12194537" cy="6859427"/>
          </a:xfrm>
          <a:custGeom>
            <a:avLst/>
            <a:gdLst>
              <a:gd name="connsiteX0" fmla="*/ 0 w 12194537"/>
              <a:gd name="connsiteY0" fmla="*/ 0 h 6859427"/>
              <a:gd name="connsiteX1" fmla="*/ 12194537 w 12194537"/>
              <a:gd name="connsiteY1" fmla="*/ 0 h 6859427"/>
              <a:gd name="connsiteX2" fmla="*/ 12194537 w 12194537"/>
              <a:gd name="connsiteY2" fmla="*/ 6859428 h 6859427"/>
              <a:gd name="connsiteX3" fmla="*/ 0 w 12194537"/>
              <a:gd name="connsiteY3" fmla="*/ 6859428 h 6859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4537" h="6859427">
                <a:moveTo>
                  <a:pt x="0" y="0"/>
                </a:moveTo>
                <a:lnTo>
                  <a:pt x="12194537" y="0"/>
                </a:lnTo>
                <a:lnTo>
                  <a:pt x="12194537" y="6859428"/>
                </a:lnTo>
                <a:lnTo>
                  <a:pt x="0" y="6859428"/>
                </a:lnTo>
                <a:close/>
              </a:path>
            </a:pathLst>
          </a:custGeom>
          <a:noFill/>
          <a:ln w="12697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915B94-2FD1-4B40-9CE1-DA7F101C970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429080" y="1709739"/>
            <a:ext cx="4918369" cy="1719262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3400"/>
            </a:lvl1pPr>
          </a:lstStyle>
          <a:p>
            <a:r>
              <a:rPr lang="en-US" dirty="0"/>
              <a:t>Section heading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26383-20A6-4F3B-8BB5-C0F533F0B752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6435431" y="3552516"/>
            <a:ext cx="4918369" cy="1424298"/>
          </a:xfrm>
        </p:spPr>
        <p:txBody>
          <a:bodyPr/>
          <a:lstStyle>
            <a:lvl1pPr marL="0" indent="0" algn="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subheading or presenter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3EF89-B757-44F8-9C0F-8533E2B21B31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4E047A3-478C-4E7E-BF3D-3786245819C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667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1">
            <a:extLst>
              <a:ext uri="{FF2B5EF4-FFF2-40B4-BE49-F238E27FC236}">
                <a16:creationId xmlns:a16="http://schemas.microsoft.com/office/drawing/2014/main" id="{28C4F348-4D0F-452D-99AF-4DDC648A46B4}"/>
              </a:ext>
            </a:extLst>
          </p:cNvPr>
          <p:cNvGrpSpPr/>
          <p:nvPr/>
        </p:nvGrpSpPr>
        <p:grpSpPr>
          <a:xfrm>
            <a:off x="-4387" y="657225"/>
            <a:ext cx="12203745" cy="6200942"/>
            <a:chOff x="1519237" y="1109662"/>
            <a:chExt cx="9129503" cy="463886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4DEA174-3E65-4528-B491-E22FA71608A6}"/>
                </a:ext>
              </a:extLst>
            </p:cNvPr>
            <p:cNvSpPr/>
            <p:nvPr/>
          </p:nvSpPr>
          <p:spPr>
            <a:xfrm>
              <a:off x="5370271" y="1109662"/>
              <a:ext cx="5278469" cy="4110894"/>
            </a:xfrm>
            <a:custGeom>
              <a:avLst/>
              <a:gdLst>
                <a:gd name="connsiteX0" fmla="*/ 958024 w 5278469"/>
                <a:gd name="connsiteY0" fmla="*/ 4110895 h 4110894"/>
                <a:gd name="connsiteX1" fmla="*/ 5278470 w 5278469"/>
                <a:gd name="connsiteY1" fmla="*/ 4110895 h 4110894"/>
                <a:gd name="connsiteX2" fmla="*/ 5278470 w 5278469"/>
                <a:gd name="connsiteY2" fmla="*/ 0 h 4110894"/>
                <a:gd name="connsiteX3" fmla="*/ 993743 w 5278469"/>
                <a:gd name="connsiteY3" fmla="*/ 0 h 4110894"/>
                <a:gd name="connsiteX4" fmla="*/ 0 w 5278469"/>
                <a:gd name="connsiteY4" fmla="*/ 0 h 4110894"/>
                <a:gd name="connsiteX5" fmla="*/ 0 w 5278469"/>
                <a:gd name="connsiteY5" fmla="*/ 2080546 h 4110894"/>
                <a:gd name="connsiteX6" fmla="*/ 0 w 5278469"/>
                <a:gd name="connsiteY6" fmla="*/ 2084070 h 411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78469" h="4110894">
                  <a:moveTo>
                    <a:pt x="958024" y="4110895"/>
                  </a:moveTo>
                  <a:lnTo>
                    <a:pt x="5278470" y="4110895"/>
                  </a:lnTo>
                  <a:lnTo>
                    <a:pt x="5278470" y="0"/>
                  </a:lnTo>
                  <a:lnTo>
                    <a:pt x="993743" y="0"/>
                  </a:lnTo>
                  <a:lnTo>
                    <a:pt x="0" y="0"/>
                  </a:lnTo>
                  <a:lnTo>
                    <a:pt x="0" y="2080546"/>
                  </a:lnTo>
                  <a:lnTo>
                    <a:pt x="0" y="208407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740C90B-9902-4CF2-9A33-CB9E540313CC}"/>
                </a:ext>
              </a:extLst>
            </p:cNvPr>
            <p:cNvSpPr/>
            <p:nvPr/>
          </p:nvSpPr>
          <p:spPr>
            <a:xfrm>
              <a:off x="1519237" y="1786222"/>
              <a:ext cx="5077967" cy="3962304"/>
            </a:xfrm>
            <a:custGeom>
              <a:avLst/>
              <a:gdLst>
                <a:gd name="connsiteX0" fmla="*/ 0 w 5077967"/>
                <a:gd name="connsiteY0" fmla="*/ 0 h 3962304"/>
                <a:gd name="connsiteX1" fmla="*/ 0 w 5077967"/>
                <a:gd name="connsiteY1" fmla="*/ 0 h 3962304"/>
                <a:gd name="connsiteX2" fmla="*/ 0 w 5077967"/>
                <a:gd name="connsiteY2" fmla="*/ 3962305 h 3962304"/>
                <a:gd name="connsiteX3" fmla="*/ 5077968 w 5077967"/>
                <a:gd name="connsiteY3" fmla="*/ 3962305 h 3962304"/>
                <a:gd name="connsiteX4" fmla="*/ 3867817 w 5077967"/>
                <a:gd name="connsiteY4" fmla="*/ 1403985 h 3962304"/>
                <a:gd name="connsiteX5" fmla="*/ 0 w 5077967"/>
                <a:gd name="connsiteY5" fmla="*/ 1403985 h 396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77967" h="3962304">
                  <a:moveTo>
                    <a:pt x="0" y="0"/>
                  </a:moveTo>
                  <a:lnTo>
                    <a:pt x="0" y="0"/>
                  </a:lnTo>
                  <a:lnTo>
                    <a:pt x="0" y="3962305"/>
                  </a:lnTo>
                  <a:lnTo>
                    <a:pt x="5077968" y="3962305"/>
                  </a:lnTo>
                  <a:lnTo>
                    <a:pt x="3867817" y="1403985"/>
                  </a:lnTo>
                  <a:lnTo>
                    <a:pt x="0" y="140398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5C71503-9FE2-4FB3-AC93-B5118C7A61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" y="-16387"/>
            <a:ext cx="6809545" cy="3456000"/>
          </a:xfrm>
          <a:custGeom>
            <a:avLst/>
            <a:gdLst>
              <a:gd name="connsiteX0" fmla="*/ 0 w 5180770"/>
              <a:gd name="connsiteY0" fmla="*/ 0 h 3456000"/>
              <a:gd name="connsiteX1" fmla="*/ 5180770 w 5180770"/>
              <a:gd name="connsiteY1" fmla="*/ 0 h 3456000"/>
              <a:gd name="connsiteX2" fmla="*/ 5180770 w 5180770"/>
              <a:gd name="connsiteY2" fmla="*/ 3456000 h 3456000"/>
              <a:gd name="connsiteX3" fmla="*/ 0 w 5180770"/>
              <a:gd name="connsiteY3" fmla="*/ 3456000 h 3456000"/>
              <a:gd name="connsiteX4" fmla="*/ 0 w 5180770"/>
              <a:gd name="connsiteY4" fmla="*/ 0 h 3456000"/>
              <a:gd name="connsiteX0" fmla="*/ 0 w 5180770"/>
              <a:gd name="connsiteY0" fmla="*/ 0 h 3456000"/>
              <a:gd name="connsiteX1" fmla="*/ 5180770 w 5180770"/>
              <a:gd name="connsiteY1" fmla="*/ 0 h 3456000"/>
              <a:gd name="connsiteX2" fmla="*/ 5177791 w 5180770"/>
              <a:gd name="connsiteY2" fmla="*/ 680243 h 3456000"/>
              <a:gd name="connsiteX3" fmla="*/ 5180770 w 5180770"/>
              <a:gd name="connsiteY3" fmla="*/ 3456000 h 3456000"/>
              <a:gd name="connsiteX4" fmla="*/ 0 w 5180770"/>
              <a:gd name="connsiteY4" fmla="*/ 3456000 h 3456000"/>
              <a:gd name="connsiteX5" fmla="*/ 0 w 5180770"/>
              <a:gd name="connsiteY5" fmla="*/ 0 h 3456000"/>
              <a:gd name="connsiteX0" fmla="*/ 0 w 5181733"/>
              <a:gd name="connsiteY0" fmla="*/ 0 h 3456000"/>
              <a:gd name="connsiteX1" fmla="*/ 5180770 w 5181733"/>
              <a:gd name="connsiteY1" fmla="*/ 0 h 3456000"/>
              <a:gd name="connsiteX2" fmla="*/ 5177791 w 5181733"/>
              <a:gd name="connsiteY2" fmla="*/ 680243 h 3456000"/>
              <a:gd name="connsiteX3" fmla="*/ 5180770 w 5181733"/>
              <a:gd name="connsiteY3" fmla="*/ 3456000 h 3456000"/>
              <a:gd name="connsiteX4" fmla="*/ 0 w 5181733"/>
              <a:gd name="connsiteY4" fmla="*/ 3456000 h 3456000"/>
              <a:gd name="connsiteX5" fmla="*/ 0 w 5181733"/>
              <a:gd name="connsiteY5" fmla="*/ 0 h 3456000"/>
              <a:gd name="connsiteX0" fmla="*/ 0 w 5561545"/>
              <a:gd name="connsiteY0" fmla="*/ 0 h 3456000"/>
              <a:gd name="connsiteX1" fmla="*/ 5180770 w 5561545"/>
              <a:gd name="connsiteY1" fmla="*/ 0 h 3456000"/>
              <a:gd name="connsiteX2" fmla="*/ 5171441 w 5561545"/>
              <a:gd name="connsiteY2" fmla="*/ 521493 h 3456000"/>
              <a:gd name="connsiteX3" fmla="*/ 5177791 w 5561545"/>
              <a:gd name="connsiteY3" fmla="*/ 680243 h 3456000"/>
              <a:gd name="connsiteX4" fmla="*/ 5180770 w 5561545"/>
              <a:gd name="connsiteY4" fmla="*/ 3456000 h 3456000"/>
              <a:gd name="connsiteX5" fmla="*/ 0 w 5561545"/>
              <a:gd name="connsiteY5" fmla="*/ 3456000 h 3456000"/>
              <a:gd name="connsiteX6" fmla="*/ 0 w 5561545"/>
              <a:gd name="connsiteY6" fmla="*/ 0 h 3456000"/>
              <a:gd name="connsiteX0" fmla="*/ 0 w 5561545"/>
              <a:gd name="connsiteY0" fmla="*/ 0 h 3456000"/>
              <a:gd name="connsiteX1" fmla="*/ 5180770 w 5561545"/>
              <a:gd name="connsiteY1" fmla="*/ 0 h 3456000"/>
              <a:gd name="connsiteX2" fmla="*/ 5171441 w 5561545"/>
              <a:gd name="connsiteY2" fmla="*/ 521493 h 3456000"/>
              <a:gd name="connsiteX3" fmla="*/ 5177791 w 5561545"/>
              <a:gd name="connsiteY3" fmla="*/ 680243 h 3456000"/>
              <a:gd name="connsiteX4" fmla="*/ 5180770 w 5561545"/>
              <a:gd name="connsiteY4" fmla="*/ 3456000 h 3456000"/>
              <a:gd name="connsiteX5" fmla="*/ 0 w 5561545"/>
              <a:gd name="connsiteY5" fmla="*/ 3456000 h 3456000"/>
              <a:gd name="connsiteX6" fmla="*/ 0 w 5561545"/>
              <a:gd name="connsiteY6" fmla="*/ 0 h 3456000"/>
              <a:gd name="connsiteX0" fmla="*/ 0 w 5180770"/>
              <a:gd name="connsiteY0" fmla="*/ 0 h 3456000"/>
              <a:gd name="connsiteX1" fmla="*/ 5180770 w 5180770"/>
              <a:gd name="connsiteY1" fmla="*/ 0 h 3456000"/>
              <a:gd name="connsiteX2" fmla="*/ 5171441 w 5180770"/>
              <a:gd name="connsiteY2" fmla="*/ 521493 h 3456000"/>
              <a:gd name="connsiteX3" fmla="*/ 5177791 w 5180770"/>
              <a:gd name="connsiteY3" fmla="*/ 680243 h 3456000"/>
              <a:gd name="connsiteX4" fmla="*/ 5180770 w 5180770"/>
              <a:gd name="connsiteY4" fmla="*/ 3456000 h 3456000"/>
              <a:gd name="connsiteX5" fmla="*/ 0 w 5180770"/>
              <a:gd name="connsiteY5" fmla="*/ 3456000 h 3456000"/>
              <a:gd name="connsiteX6" fmla="*/ 0 w 5180770"/>
              <a:gd name="connsiteY6" fmla="*/ 0 h 3456000"/>
              <a:gd name="connsiteX0" fmla="*/ 0 w 6485891"/>
              <a:gd name="connsiteY0" fmla="*/ 0 h 3456000"/>
              <a:gd name="connsiteX1" fmla="*/ 5180770 w 6485891"/>
              <a:gd name="connsiteY1" fmla="*/ 0 h 3456000"/>
              <a:gd name="connsiteX2" fmla="*/ 6485891 w 6485891"/>
              <a:gd name="connsiteY2" fmla="*/ 667543 h 3456000"/>
              <a:gd name="connsiteX3" fmla="*/ 5177791 w 6485891"/>
              <a:gd name="connsiteY3" fmla="*/ 680243 h 3456000"/>
              <a:gd name="connsiteX4" fmla="*/ 5180770 w 6485891"/>
              <a:gd name="connsiteY4" fmla="*/ 3456000 h 3456000"/>
              <a:gd name="connsiteX5" fmla="*/ 0 w 6485891"/>
              <a:gd name="connsiteY5" fmla="*/ 3456000 h 3456000"/>
              <a:gd name="connsiteX6" fmla="*/ 0 w 6485891"/>
              <a:gd name="connsiteY6" fmla="*/ 0 h 3456000"/>
              <a:gd name="connsiteX0" fmla="*/ 0 w 6485891"/>
              <a:gd name="connsiteY0" fmla="*/ 0 h 3456000"/>
              <a:gd name="connsiteX1" fmla="*/ 5180770 w 6485891"/>
              <a:gd name="connsiteY1" fmla="*/ 0 h 3456000"/>
              <a:gd name="connsiteX2" fmla="*/ 6485891 w 6485891"/>
              <a:gd name="connsiteY2" fmla="*/ 667543 h 3456000"/>
              <a:gd name="connsiteX3" fmla="*/ 5177791 w 6485891"/>
              <a:gd name="connsiteY3" fmla="*/ 680243 h 3456000"/>
              <a:gd name="connsiteX4" fmla="*/ 5180770 w 6485891"/>
              <a:gd name="connsiteY4" fmla="*/ 3456000 h 3456000"/>
              <a:gd name="connsiteX5" fmla="*/ 0 w 6485891"/>
              <a:gd name="connsiteY5" fmla="*/ 3456000 h 3456000"/>
              <a:gd name="connsiteX6" fmla="*/ 0 w 6485891"/>
              <a:gd name="connsiteY6" fmla="*/ 0 h 3456000"/>
              <a:gd name="connsiteX0" fmla="*/ 0 w 6485891"/>
              <a:gd name="connsiteY0" fmla="*/ 0 h 3456000"/>
              <a:gd name="connsiteX1" fmla="*/ 5180770 w 6485891"/>
              <a:gd name="connsiteY1" fmla="*/ 0 h 3456000"/>
              <a:gd name="connsiteX2" fmla="*/ 6485891 w 6485891"/>
              <a:gd name="connsiteY2" fmla="*/ 667543 h 3456000"/>
              <a:gd name="connsiteX3" fmla="*/ 5177791 w 6485891"/>
              <a:gd name="connsiteY3" fmla="*/ 680243 h 3456000"/>
              <a:gd name="connsiteX4" fmla="*/ 5180770 w 6485891"/>
              <a:gd name="connsiteY4" fmla="*/ 3456000 h 3456000"/>
              <a:gd name="connsiteX5" fmla="*/ 0 w 6485891"/>
              <a:gd name="connsiteY5" fmla="*/ 3456000 h 3456000"/>
              <a:gd name="connsiteX6" fmla="*/ 0 w 6485891"/>
              <a:gd name="connsiteY6" fmla="*/ 0 h 3456000"/>
              <a:gd name="connsiteX0" fmla="*/ 0 w 6819070"/>
              <a:gd name="connsiteY0" fmla="*/ 0 h 3456000"/>
              <a:gd name="connsiteX1" fmla="*/ 6819070 w 6819070"/>
              <a:gd name="connsiteY1" fmla="*/ 0 h 3456000"/>
              <a:gd name="connsiteX2" fmla="*/ 6485891 w 6819070"/>
              <a:gd name="connsiteY2" fmla="*/ 667543 h 3456000"/>
              <a:gd name="connsiteX3" fmla="*/ 5177791 w 6819070"/>
              <a:gd name="connsiteY3" fmla="*/ 680243 h 3456000"/>
              <a:gd name="connsiteX4" fmla="*/ 5180770 w 6819070"/>
              <a:gd name="connsiteY4" fmla="*/ 3456000 h 3456000"/>
              <a:gd name="connsiteX5" fmla="*/ 0 w 6819070"/>
              <a:gd name="connsiteY5" fmla="*/ 3456000 h 3456000"/>
              <a:gd name="connsiteX6" fmla="*/ 0 w 6819070"/>
              <a:gd name="connsiteY6" fmla="*/ 0 h 3456000"/>
              <a:gd name="connsiteX0" fmla="*/ 0 w 6819070"/>
              <a:gd name="connsiteY0" fmla="*/ 0 h 3456000"/>
              <a:gd name="connsiteX1" fmla="*/ 6819070 w 6819070"/>
              <a:gd name="connsiteY1" fmla="*/ 0 h 3456000"/>
              <a:gd name="connsiteX2" fmla="*/ 6485891 w 6819070"/>
              <a:gd name="connsiteY2" fmla="*/ 667543 h 3456000"/>
              <a:gd name="connsiteX3" fmla="*/ 5177791 w 6819070"/>
              <a:gd name="connsiteY3" fmla="*/ 680243 h 3456000"/>
              <a:gd name="connsiteX4" fmla="*/ 5180770 w 6819070"/>
              <a:gd name="connsiteY4" fmla="*/ 3456000 h 3456000"/>
              <a:gd name="connsiteX5" fmla="*/ 0 w 6819070"/>
              <a:gd name="connsiteY5" fmla="*/ 3456000 h 3456000"/>
              <a:gd name="connsiteX6" fmla="*/ 0 w 6819070"/>
              <a:gd name="connsiteY6" fmla="*/ 0 h 3456000"/>
              <a:gd name="connsiteX0" fmla="*/ 0 w 6819489"/>
              <a:gd name="connsiteY0" fmla="*/ 0 h 3456000"/>
              <a:gd name="connsiteX1" fmla="*/ 6819070 w 6819489"/>
              <a:gd name="connsiteY1" fmla="*/ 0 h 3456000"/>
              <a:gd name="connsiteX2" fmla="*/ 6485891 w 6819489"/>
              <a:gd name="connsiteY2" fmla="*/ 667543 h 3456000"/>
              <a:gd name="connsiteX3" fmla="*/ 5177791 w 6819489"/>
              <a:gd name="connsiteY3" fmla="*/ 680243 h 3456000"/>
              <a:gd name="connsiteX4" fmla="*/ 5180770 w 6819489"/>
              <a:gd name="connsiteY4" fmla="*/ 3456000 h 3456000"/>
              <a:gd name="connsiteX5" fmla="*/ 0 w 6819489"/>
              <a:gd name="connsiteY5" fmla="*/ 3456000 h 3456000"/>
              <a:gd name="connsiteX6" fmla="*/ 0 w 6819489"/>
              <a:gd name="connsiteY6" fmla="*/ 0 h 3456000"/>
              <a:gd name="connsiteX0" fmla="*/ 0 w 6820785"/>
              <a:gd name="connsiteY0" fmla="*/ 0 h 3456000"/>
              <a:gd name="connsiteX1" fmla="*/ 6819070 w 6820785"/>
              <a:gd name="connsiteY1" fmla="*/ 0 h 3456000"/>
              <a:gd name="connsiteX2" fmla="*/ 6485891 w 6820785"/>
              <a:gd name="connsiteY2" fmla="*/ 667543 h 3456000"/>
              <a:gd name="connsiteX3" fmla="*/ 5177791 w 6820785"/>
              <a:gd name="connsiteY3" fmla="*/ 680243 h 3456000"/>
              <a:gd name="connsiteX4" fmla="*/ 5180770 w 6820785"/>
              <a:gd name="connsiteY4" fmla="*/ 3456000 h 3456000"/>
              <a:gd name="connsiteX5" fmla="*/ 0 w 6820785"/>
              <a:gd name="connsiteY5" fmla="*/ 3456000 h 3456000"/>
              <a:gd name="connsiteX6" fmla="*/ 0 w 6820785"/>
              <a:gd name="connsiteY6" fmla="*/ 0 h 3456000"/>
              <a:gd name="connsiteX0" fmla="*/ 0 w 6828351"/>
              <a:gd name="connsiteY0" fmla="*/ 0 h 3456000"/>
              <a:gd name="connsiteX1" fmla="*/ 6819070 w 6828351"/>
              <a:gd name="connsiteY1" fmla="*/ 0 h 3456000"/>
              <a:gd name="connsiteX2" fmla="*/ 6485891 w 6828351"/>
              <a:gd name="connsiteY2" fmla="*/ 667543 h 3456000"/>
              <a:gd name="connsiteX3" fmla="*/ 5177791 w 6828351"/>
              <a:gd name="connsiteY3" fmla="*/ 680243 h 3456000"/>
              <a:gd name="connsiteX4" fmla="*/ 5180770 w 6828351"/>
              <a:gd name="connsiteY4" fmla="*/ 3456000 h 3456000"/>
              <a:gd name="connsiteX5" fmla="*/ 0 w 6828351"/>
              <a:gd name="connsiteY5" fmla="*/ 3456000 h 3456000"/>
              <a:gd name="connsiteX6" fmla="*/ 0 w 6828351"/>
              <a:gd name="connsiteY6" fmla="*/ 0 h 3456000"/>
              <a:gd name="connsiteX0" fmla="*/ 0 w 6819070"/>
              <a:gd name="connsiteY0" fmla="*/ 0 h 3456000"/>
              <a:gd name="connsiteX1" fmla="*/ 6819070 w 6819070"/>
              <a:gd name="connsiteY1" fmla="*/ 0 h 3456000"/>
              <a:gd name="connsiteX2" fmla="*/ 6485891 w 6819070"/>
              <a:gd name="connsiteY2" fmla="*/ 667543 h 3456000"/>
              <a:gd name="connsiteX3" fmla="*/ 5177791 w 6819070"/>
              <a:gd name="connsiteY3" fmla="*/ 680243 h 3456000"/>
              <a:gd name="connsiteX4" fmla="*/ 5180770 w 6819070"/>
              <a:gd name="connsiteY4" fmla="*/ 3456000 h 3456000"/>
              <a:gd name="connsiteX5" fmla="*/ 0 w 6819070"/>
              <a:gd name="connsiteY5" fmla="*/ 3456000 h 3456000"/>
              <a:gd name="connsiteX6" fmla="*/ 0 w 6819070"/>
              <a:gd name="connsiteY6" fmla="*/ 0 h 3456000"/>
              <a:gd name="connsiteX0" fmla="*/ 0 w 6809545"/>
              <a:gd name="connsiteY0" fmla="*/ 0 h 3456000"/>
              <a:gd name="connsiteX1" fmla="*/ 6809545 w 6809545"/>
              <a:gd name="connsiteY1" fmla="*/ 2382 h 3456000"/>
              <a:gd name="connsiteX2" fmla="*/ 6485891 w 6809545"/>
              <a:gd name="connsiteY2" fmla="*/ 667543 h 3456000"/>
              <a:gd name="connsiteX3" fmla="*/ 5177791 w 6809545"/>
              <a:gd name="connsiteY3" fmla="*/ 680243 h 3456000"/>
              <a:gd name="connsiteX4" fmla="*/ 5180770 w 6809545"/>
              <a:gd name="connsiteY4" fmla="*/ 3456000 h 3456000"/>
              <a:gd name="connsiteX5" fmla="*/ 0 w 6809545"/>
              <a:gd name="connsiteY5" fmla="*/ 3456000 h 3456000"/>
              <a:gd name="connsiteX6" fmla="*/ 0 w 6809545"/>
              <a:gd name="connsiteY6" fmla="*/ 0 h 3456000"/>
              <a:gd name="connsiteX0" fmla="*/ 0 w 6809545"/>
              <a:gd name="connsiteY0" fmla="*/ 0 h 3456000"/>
              <a:gd name="connsiteX1" fmla="*/ 6809545 w 6809545"/>
              <a:gd name="connsiteY1" fmla="*/ 2382 h 3456000"/>
              <a:gd name="connsiteX2" fmla="*/ 6485891 w 6809545"/>
              <a:gd name="connsiteY2" fmla="*/ 667543 h 3456000"/>
              <a:gd name="connsiteX3" fmla="*/ 5177791 w 6809545"/>
              <a:gd name="connsiteY3" fmla="*/ 680243 h 3456000"/>
              <a:gd name="connsiteX4" fmla="*/ 5180770 w 6809545"/>
              <a:gd name="connsiteY4" fmla="*/ 3456000 h 3456000"/>
              <a:gd name="connsiteX5" fmla="*/ 0 w 6809545"/>
              <a:gd name="connsiteY5" fmla="*/ 3456000 h 3456000"/>
              <a:gd name="connsiteX6" fmla="*/ 0 w 6809545"/>
              <a:gd name="connsiteY6" fmla="*/ 0 h 3456000"/>
              <a:gd name="connsiteX0" fmla="*/ 0 w 6809545"/>
              <a:gd name="connsiteY0" fmla="*/ 0 h 3456000"/>
              <a:gd name="connsiteX1" fmla="*/ 6809545 w 6809545"/>
              <a:gd name="connsiteY1" fmla="*/ 2382 h 3456000"/>
              <a:gd name="connsiteX2" fmla="*/ 6485891 w 6809545"/>
              <a:gd name="connsiteY2" fmla="*/ 667543 h 3456000"/>
              <a:gd name="connsiteX3" fmla="*/ 5177791 w 6809545"/>
              <a:gd name="connsiteY3" fmla="*/ 680243 h 3456000"/>
              <a:gd name="connsiteX4" fmla="*/ 5180770 w 6809545"/>
              <a:gd name="connsiteY4" fmla="*/ 3456000 h 3456000"/>
              <a:gd name="connsiteX5" fmla="*/ 0 w 6809545"/>
              <a:gd name="connsiteY5" fmla="*/ 3456000 h 3456000"/>
              <a:gd name="connsiteX6" fmla="*/ 0 w 6809545"/>
              <a:gd name="connsiteY6" fmla="*/ 0 h 3456000"/>
              <a:gd name="connsiteX0" fmla="*/ 0 w 6809545"/>
              <a:gd name="connsiteY0" fmla="*/ 0 h 3456000"/>
              <a:gd name="connsiteX1" fmla="*/ 6809545 w 6809545"/>
              <a:gd name="connsiteY1" fmla="*/ 2382 h 3456000"/>
              <a:gd name="connsiteX2" fmla="*/ 6485891 w 6809545"/>
              <a:gd name="connsiteY2" fmla="*/ 667543 h 3456000"/>
              <a:gd name="connsiteX3" fmla="*/ 5177791 w 6809545"/>
              <a:gd name="connsiteY3" fmla="*/ 680243 h 3456000"/>
              <a:gd name="connsiteX4" fmla="*/ 5180770 w 6809545"/>
              <a:gd name="connsiteY4" fmla="*/ 3456000 h 3456000"/>
              <a:gd name="connsiteX5" fmla="*/ 0 w 6809545"/>
              <a:gd name="connsiteY5" fmla="*/ 3456000 h 3456000"/>
              <a:gd name="connsiteX6" fmla="*/ 0 w 6809545"/>
              <a:gd name="connsiteY6" fmla="*/ 0 h 3456000"/>
              <a:gd name="connsiteX0" fmla="*/ 0 w 6809545"/>
              <a:gd name="connsiteY0" fmla="*/ 0 h 3456000"/>
              <a:gd name="connsiteX1" fmla="*/ 6809545 w 6809545"/>
              <a:gd name="connsiteY1" fmla="*/ 2382 h 3456000"/>
              <a:gd name="connsiteX2" fmla="*/ 6485891 w 6809545"/>
              <a:gd name="connsiteY2" fmla="*/ 667543 h 3456000"/>
              <a:gd name="connsiteX3" fmla="*/ 5177791 w 6809545"/>
              <a:gd name="connsiteY3" fmla="*/ 680243 h 3456000"/>
              <a:gd name="connsiteX4" fmla="*/ 5180770 w 6809545"/>
              <a:gd name="connsiteY4" fmla="*/ 3456000 h 3456000"/>
              <a:gd name="connsiteX5" fmla="*/ 0 w 6809545"/>
              <a:gd name="connsiteY5" fmla="*/ 3456000 h 3456000"/>
              <a:gd name="connsiteX6" fmla="*/ 0 w 6809545"/>
              <a:gd name="connsiteY6" fmla="*/ 0 h 3456000"/>
              <a:gd name="connsiteX0" fmla="*/ 0 w 6809545"/>
              <a:gd name="connsiteY0" fmla="*/ 0 h 3456000"/>
              <a:gd name="connsiteX1" fmla="*/ 6809545 w 6809545"/>
              <a:gd name="connsiteY1" fmla="*/ 2382 h 3456000"/>
              <a:gd name="connsiteX2" fmla="*/ 6481128 w 6809545"/>
              <a:gd name="connsiteY2" fmla="*/ 679449 h 3456000"/>
              <a:gd name="connsiteX3" fmla="*/ 5177791 w 6809545"/>
              <a:gd name="connsiteY3" fmla="*/ 680243 h 3456000"/>
              <a:gd name="connsiteX4" fmla="*/ 5180770 w 6809545"/>
              <a:gd name="connsiteY4" fmla="*/ 3456000 h 3456000"/>
              <a:gd name="connsiteX5" fmla="*/ 0 w 6809545"/>
              <a:gd name="connsiteY5" fmla="*/ 3456000 h 3456000"/>
              <a:gd name="connsiteX6" fmla="*/ 0 w 6809545"/>
              <a:gd name="connsiteY6" fmla="*/ 0 h 3456000"/>
              <a:gd name="connsiteX0" fmla="*/ 0 w 6809545"/>
              <a:gd name="connsiteY0" fmla="*/ 0 h 3456000"/>
              <a:gd name="connsiteX1" fmla="*/ 6809545 w 6809545"/>
              <a:gd name="connsiteY1" fmla="*/ 2382 h 3456000"/>
              <a:gd name="connsiteX2" fmla="*/ 6481128 w 6809545"/>
              <a:gd name="connsiteY2" fmla="*/ 677068 h 3456000"/>
              <a:gd name="connsiteX3" fmla="*/ 5177791 w 6809545"/>
              <a:gd name="connsiteY3" fmla="*/ 680243 h 3456000"/>
              <a:gd name="connsiteX4" fmla="*/ 5180770 w 6809545"/>
              <a:gd name="connsiteY4" fmla="*/ 3456000 h 3456000"/>
              <a:gd name="connsiteX5" fmla="*/ 0 w 6809545"/>
              <a:gd name="connsiteY5" fmla="*/ 3456000 h 3456000"/>
              <a:gd name="connsiteX6" fmla="*/ 0 w 6809545"/>
              <a:gd name="connsiteY6" fmla="*/ 0 h 3456000"/>
              <a:gd name="connsiteX0" fmla="*/ 0 w 6809545"/>
              <a:gd name="connsiteY0" fmla="*/ 0 h 3456000"/>
              <a:gd name="connsiteX1" fmla="*/ 6809545 w 6809545"/>
              <a:gd name="connsiteY1" fmla="*/ 2382 h 3456000"/>
              <a:gd name="connsiteX2" fmla="*/ 6490653 w 6809545"/>
              <a:gd name="connsiteY2" fmla="*/ 677068 h 3456000"/>
              <a:gd name="connsiteX3" fmla="*/ 5177791 w 6809545"/>
              <a:gd name="connsiteY3" fmla="*/ 680243 h 3456000"/>
              <a:gd name="connsiteX4" fmla="*/ 5180770 w 6809545"/>
              <a:gd name="connsiteY4" fmla="*/ 3456000 h 3456000"/>
              <a:gd name="connsiteX5" fmla="*/ 0 w 6809545"/>
              <a:gd name="connsiteY5" fmla="*/ 3456000 h 3456000"/>
              <a:gd name="connsiteX6" fmla="*/ 0 w 6809545"/>
              <a:gd name="connsiteY6" fmla="*/ 0 h 3456000"/>
              <a:gd name="connsiteX0" fmla="*/ 0 w 6809545"/>
              <a:gd name="connsiteY0" fmla="*/ 0 h 3456000"/>
              <a:gd name="connsiteX1" fmla="*/ 6809545 w 6809545"/>
              <a:gd name="connsiteY1" fmla="*/ 2382 h 3456000"/>
              <a:gd name="connsiteX2" fmla="*/ 6490653 w 6809545"/>
              <a:gd name="connsiteY2" fmla="*/ 677068 h 3456000"/>
              <a:gd name="connsiteX3" fmla="*/ 5177791 w 6809545"/>
              <a:gd name="connsiteY3" fmla="*/ 680243 h 3456000"/>
              <a:gd name="connsiteX4" fmla="*/ 5180770 w 6809545"/>
              <a:gd name="connsiteY4" fmla="*/ 3456000 h 3456000"/>
              <a:gd name="connsiteX5" fmla="*/ 0 w 6809545"/>
              <a:gd name="connsiteY5" fmla="*/ 3456000 h 3456000"/>
              <a:gd name="connsiteX6" fmla="*/ 0 w 6809545"/>
              <a:gd name="connsiteY6" fmla="*/ 0 h 3456000"/>
              <a:gd name="connsiteX0" fmla="*/ 0 w 6809545"/>
              <a:gd name="connsiteY0" fmla="*/ 0 h 3456000"/>
              <a:gd name="connsiteX1" fmla="*/ 6809545 w 6809545"/>
              <a:gd name="connsiteY1" fmla="*/ 2382 h 3456000"/>
              <a:gd name="connsiteX2" fmla="*/ 6490653 w 6809545"/>
              <a:gd name="connsiteY2" fmla="*/ 677068 h 3456000"/>
              <a:gd name="connsiteX3" fmla="*/ 5177791 w 6809545"/>
              <a:gd name="connsiteY3" fmla="*/ 680243 h 3456000"/>
              <a:gd name="connsiteX4" fmla="*/ 5180770 w 6809545"/>
              <a:gd name="connsiteY4" fmla="*/ 3456000 h 3456000"/>
              <a:gd name="connsiteX5" fmla="*/ 0 w 6809545"/>
              <a:gd name="connsiteY5" fmla="*/ 3456000 h 3456000"/>
              <a:gd name="connsiteX6" fmla="*/ 0 w 6809545"/>
              <a:gd name="connsiteY6" fmla="*/ 0 h 3456000"/>
              <a:gd name="connsiteX0" fmla="*/ 0 w 6809545"/>
              <a:gd name="connsiteY0" fmla="*/ 0 h 3456000"/>
              <a:gd name="connsiteX1" fmla="*/ 6809545 w 6809545"/>
              <a:gd name="connsiteY1" fmla="*/ 2382 h 3456000"/>
              <a:gd name="connsiteX2" fmla="*/ 6490653 w 6809545"/>
              <a:gd name="connsiteY2" fmla="*/ 677068 h 3456000"/>
              <a:gd name="connsiteX3" fmla="*/ 5177791 w 6809545"/>
              <a:gd name="connsiteY3" fmla="*/ 680243 h 3456000"/>
              <a:gd name="connsiteX4" fmla="*/ 5180770 w 6809545"/>
              <a:gd name="connsiteY4" fmla="*/ 3456000 h 3456000"/>
              <a:gd name="connsiteX5" fmla="*/ 0 w 6809545"/>
              <a:gd name="connsiteY5" fmla="*/ 3456000 h 3456000"/>
              <a:gd name="connsiteX6" fmla="*/ 0 w 6809545"/>
              <a:gd name="connsiteY6" fmla="*/ 0 h 3456000"/>
              <a:gd name="connsiteX0" fmla="*/ 0 w 6809545"/>
              <a:gd name="connsiteY0" fmla="*/ 0 h 3456000"/>
              <a:gd name="connsiteX1" fmla="*/ 6809545 w 6809545"/>
              <a:gd name="connsiteY1" fmla="*/ 2382 h 3456000"/>
              <a:gd name="connsiteX2" fmla="*/ 6490653 w 6809545"/>
              <a:gd name="connsiteY2" fmla="*/ 677068 h 3456000"/>
              <a:gd name="connsiteX3" fmla="*/ 5177791 w 6809545"/>
              <a:gd name="connsiteY3" fmla="*/ 680243 h 3456000"/>
              <a:gd name="connsiteX4" fmla="*/ 5180770 w 6809545"/>
              <a:gd name="connsiteY4" fmla="*/ 3456000 h 3456000"/>
              <a:gd name="connsiteX5" fmla="*/ 0 w 6809545"/>
              <a:gd name="connsiteY5" fmla="*/ 3456000 h 3456000"/>
              <a:gd name="connsiteX6" fmla="*/ 0 w 6809545"/>
              <a:gd name="connsiteY6" fmla="*/ 0 h 3456000"/>
              <a:gd name="connsiteX0" fmla="*/ 0 w 6809545"/>
              <a:gd name="connsiteY0" fmla="*/ 0 h 3456000"/>
              <a:gd name="connsiteX1" fmla="*/ 6809545 w 6809545"/>
              <a:gd name="connsiteY1" fmla="*/ 2382 h 3456000"/>
              <a:gd name="connsiteX2" fmla="*/ 6490653 w 6809545"/>
              <a:gd name="connsiteY2" fmla="*/ 677068 h 3456000"/>
              <a:gd name="connsiteX3" fmla="*/ 5177791 w 6809545"/>
              <a:gd name="connsiteY3" fmla="*/ 680243 h 3456000"/>
              <a:gd name="connsiteX4" fmla="*/ 5180770 w 6809545"/>
              <a:gd name="connsiteY4" fmla="*/ 3456000 h 3456000"/>
              <a:gd name="connsiteX5" fmla="*/ 0 w 6809545"/>
              <a:gd name="connsiteY5" fmla="*/ 3456000 h 3456000"/>
              <a:gd name="connsiteX6" fmla="*/ 0 w 6809545"/>
              <a:gd name="connsiteY6" fmla="*/ 0 h 3456000"/>
              <a:gd name="connsiteX0" fmla="*/ 0 w 7274281"/>
              <a:gd name="connsiteY0" fmla="*/ 0 h 3456000"/>
              <a:gd name="connsiteX1" fmla="*/ 6809545 w 7274281"/>
              <a:gd name="connsiteY1" fmla="*/ 2382 h 3456000"/>
              <a:gd name="connsiteX2" fmla="*/ 6490653 w 7274281"/>
              <a:gd name="connsiteY2" fmla="*/ 677068 h 3456000"/>
              <a:gd name="connsiteX3" fmla="*/ 5177791 w 7274281"/>
              <a:gd name="connsiteY3" fmla="*/ 680243 h 3456000"/>
              <a:gd name="connsiteX4" fmla="*/ 5180770 w 7274281"/>
              <a:gd name="connsiteY4" fmla="*/ 3456000 h 3456000"/>
              <a:gd name="connsiteX5" fmla="*/ 0 w 7274281"/>
              <a:gd name="connsiteY5" fmla="*/ 3456000 h 3456000"/>
              <a:gd name="connsiteX6" fmla="*/ 0 w 7274281"/>
              <a:gd name="connsiteY6" fmla="*/ 0 h 3456000"/>
              <a:gd name="connsiteX0" fmla="*/ 0 w 7247880"/>
              <a:gd name="connsiteY0" fmla="*/ 0 h 3456000"/>
              <a:gd name="connsiteX1" fmla="*/ 6809545 w 7247880"/>
              <a:gd name="connsiteY1" fmla="*/ 2382 h 3456000"/>
              <a:gd name="connsiteX2" fmla="*/ 6490653 w 7247880"/>
              <a:gd name="connsiteY2" fmla="*/ 677068 h 3456000"/>
              <a:gd name="connsiteX3" fmla="*/ 5177791 w 7247880"/>
              <a:gd name="connsiteY3" fmla="*/ 680243 h 3456000"/>
              <a:gd name="connsiteX4" fmla="*/ 5180770 w 7247880"/>
              <a:gd name="connsiteY4" fmla="*/ 3456000 h 3456000"/>
              <a:gd name="connsiteX5" fmla="*/ 0 w 7247880"/>
              <a:gd name="connsiteY5" fmla="*/ 3456000 h 3456000"/>
              <a:gd name="connsiteX6" fmla="*/ 0 w 7247880"/>
              <a:gd name="connsiteY6" fmla="*/ 0 h 3456000"/>
              <a:gd name="connsiteX0" fmla="*/ 0 w 6809545"/>
              <a:gd name="connsiteY0" fmla="*/ 0 h 3456000"/>
              <a:gd name="connsiteX1" fmla="*/ 6809545 w 6809545"/>
              <a:gd name="connsiteY1" fmla="*/ 2382 h 3456000"/>
              <a:gd name="connsiteX2" fmla="*/ 6490653 w 6809545"/>
              <a:gd name="connsiteY2" fmla="*/ 677068 h 3456000"/>
              <a:gd name="connsiteX3" fmla="*/ 5177791 w 6809545"/>
              <a:gd name="connsiteY3" fmla="*/ 680243 h 3456000"/>
              <a:gd name="connsiteX4" fmla="*/ 5180770 w 6809545"/>
              <a:gd name="connsiteY4" fmla="*/ 3456000 h 3456000"/>
              <a:gd name="connsiteX5" fmla="*/ 0 w 6809545"/>
              <a:gd name="connsiteY5" fmla="*/ 3456000 h 3456000"/>
              <a:gd name="connsiteX6" fmla="*/ 0 w 6809545"/>
              <a:gd name="connsiteY6" fmla="*/ 0 h 3456000"/>
              <a:gd name="connsiteX0" fmla="*/ 0 w 6809545"/>
              <a:gd name="connsiteY0" fmla="*/ 0 h 3456000"/>
              <a:gd name="connsiteX1" fmla="*/ 6809545 w 6809545"/>
              <a:gd name="connsiteY1" fmla="*/ 2382 h 3456000"/>
              <a:gd name="connsiteX2" fmla="*/ 6490653 w 6809545"/>
              <a:gd name="connsiteY2" fmla="*/ 677068 h 3456000"/>
              <a:gd name="connsiteX3" fmla="*/ 5177791 w 6809545"/>
              <a:gd name="connsiteY3" fmla="*/ 680243 h 3456000"/>
              <a:gd name="connsiteX4" fmla="*/ 5180770 w 6809545"/>
              <a:gd name="connsiteY4" fmla="*/ 3456000 h 3456000"/>
              <a:gd name="connsiteX5" fmla="*/ 0 w 6809545"/>
              <a:gd name="connsiteY5" fmla="*/ 3456000 h 3456000"/>
              <a:gd name="connsiteX6" fmla="*/ 0 w 6809545"/>
              <a:gd name="connsiteY6" fmla="*/ 0 h 3456000"/>
              <a:gd name="connsiteX0" fmla="*/ 0 w 6809545"/>
              <a:gd name="connsiteY0" fmla="*/ 0 h 3456000"/>
              <a:gd name="connsiteX1" fmla="*/ 6809545 w 6809545"/>
              <a:gd name="connsiteY1" fmla="*/ 2382 h 3456000"/>
              <a:gd name="connsiteX2" fmla="*/ 6490653 w 6809545"/>
              <a:gd name="connsiteY2" fmla="*/ 724693 h 3456000"/>
              <a:gd name="connsiteX3" fmla="*/ 5177791 w 6809545"/>
              <a:gd name="connsiteY3" fmla="*/ 680243 h 3456000"/>
              <a:gd name="connsiteX4" fmla="*/ 5180770 w 6809545"/>
              <a:gd name="connsiteY4" fmla="*/ 3456000 h 3456000"/>
              <a:gd name="connsiteX5" fmla="*/ 0 w 6809545"/>
              <a:gd name="connsiteY5" fmla="*/ 3456000 h 3456000"/>
              <a:gd name="connsiteX6" fmla="*/ 0 w 6809545"/>
              <a:gd name="connsiteY6" fmla="*/ 0 h 3456000"/>
              <a:gd name="connsiteX0" fmla="*/ 0 w 6809545"/>
              <a:gd name="connsiteY0" fmla="*/ 0 h 3456000"/>
              <a:gd name="connsiteX1" fmla="*/ 6809545 w 6809545"/>
              <a:gd name="connsiteY1" fmla="*/ 2382 h 3456000"/>
              <a:gd name="connsiteX2" fmla="*/ 6485891 w 6809545"/>
              <a:gd name="connsiteY2" fmla="*/ 677068 h 3456000"/>
              <a:gd name="connsiteX3" fmla="*/ 5177791 w 6809545"/>
              <a:gd name="connsiteY3" fmla="*/ 680243 h 3456000"/>
              <a:gd name="connsiteX4" fmla="*/ 5180770 w 6809545"/>
              <a:gd name="connsiteY4" fmla="*/ 3456000 h 3456000"/>
              <a:gd name="connsiteX5" fmla="*/ 0 w 6809545"/>
              <a:gd name="connsiteY5" fmla="*/ 3456000 h 3456000"/>
              <a:gd name="connsiteX6" fmla="*/ 0 w 6809545"/>
              <a:gd name="connsiteY6" fmla="*/ 0 h 3456000"/>
              <a:gd name="connsiteX0" fmla="*/ 0 w 6809545"/>
              <a:gd name="connsiteY0" fmla="*/ 0 h 3456000"/>
              <a:gd name="connsiteX1" fmla="*/ 6809545 w 6809545"/>
              <a:gd name="connsiteY1" fmla="*/ 2382 h 3456000"/>
              <a:gd name="connsiteX2" fmla="*/ 6485891 w 6809545"/>
              <a:gd name="connsiteY2" fmla="*/ 677068 h 3456000"/>
              <a:gd name="connsiteX3" fmla="*/ 5177791 w 6809545"/>
              <a:gd name="connsiteY3" fmla="*/ 680243 h 3456000"/>
              <a:gd name="connsiteX4" fmla="*/ 5180770 w 6809545"/>
              <a:gd name="connsiteY4" fmla="*/ 3456000 h 3456000"/>
              <a:gd name="connsiteX5" fmla="*/ 0 w 6809545"/>
              <a:gd name="connsiteY5" fmla="*/ 3456000 h 3456000"/>
              <a:gd name="connsiteX6" fmla="*/ 0 w 6809545"/>
              <a:gd name="connsiteY6" fmla="*/ 0 h 3456000"/>
              <a:gd name="connsiteX0" fmla="*/ 0 w 6809545"/>
              <a:gd name="connsiteY0" fmla="*/ 0 h 3456000"/>
              <a:gd name="connsiteX1" fmla="*/ 6809545 w 6809545"/>
              <a:gd name="connsiteY1" fmla="*/ 1 h 3456000"/>
              <a:gd name="connsiteX2" fmla="*/ 6485891 w 6809545"/>
              <a:gd name="connsiteY2" fmla="*/ 677068 h 3456000"/>
              <a:gd name="connsiteX3" fmla="*/ 5177791 w 6809545"/>
              <a:gd name="connsiteY3" fmla="*/ 680243 h 3456000"/>
              <a:gd name="connsiteX4" fmla="*/ 5180770 w 6809545"/>
              <a:gd name="connsiteY4" fmla="*/ 3456000 h 3456000"/>
              <a:gd name="connsiteX5" fmla="*/ 0 w 6809545"/>
              <a:gd name="connsiteY5" fmla="*/ 3456000 h 3456000"/>
              <a:gd name="connsiteX6" fmla="*/ 0 w 6809545"/>
              <a:gd name="connsiteY6" fmla="*/ 0 h 3456000"/>
              <a:gd name="connsiteX0" fmla="*/ 0 w 6809545"/>
              <a:gd name="connsiteY0" fmla="*/ 0 h 3456000"/>
              <a:gd name="connsiteX1" fmla="*/ 6809545 w 6809545"/>
              <a:gd name="connsiteY1" fmla="*/ 1 h 3456000"/>
              <a:gd name="connsiteX2" fmla="*/ 6485891 w 6809545"/>
              <a:gd name="connsiteY2" fmla="*/ 677068 h 3456000"/>
              <a:gd name="connsiteX3" fmla="*/ 5155566 w 6809545"/>
              <a:gd name="connsiteY3" fmla="*/ 673893 h 3456000"/>
              <a:gd name="connsiteX4" fmla="*/ 5180770 w 6809545"/>
              <a:gd name="connsiteY4" fmla="*/ 3456000 h 3456000"/>
              <a:gd name="connsiteX5" fmla="*/ 0 w 6809545"/>
              <a:gd name="connsiteY5" fmla="*/ 3456000 h 3456000"/>
              <a:gd name="connsiteX6" fmla="*/ 0 w 6809545"/>
              <a:gd name="connsiteY6" fmla="*/ 0 h 3456000"/>
              <a:gd name="connsiteX0" fmla="*/ 0 w 6809545"/>
              <a:gd name="connsiteY0" fmla="*/ 0 h 3456000"/>
              <a:gd name="connsiteX1" fmla="*/ 6809545 w 6809545"/>
              <a:gd name="connsiteY1" fmla="*/ 1 h 3456000"/>
              <a:gd name="connsiteX2" fmla="*/ 6485891 w 6809545"/>
              <a:gd name="connsiteY2" fmla="*/ 677068 h 3456000"/>
              <a:gd name="connsiteX3" fmla="*/ 5155566 w 6809545"/>
              <a:gd name="connsiteY3" fmla="*/ 677068 h 3456000"/>
              <a:gd name="connsiteX4" fmla="*/ 5180770 w 6809545"/>
              <a:gd name="connsiteY4" fmla="*/ 3456000 h 3456000"/>
              <a:gd name="connsiteX5" fmla="*/ 0 w 6809545"/>
              <a:gd name="connsiteY5" fmla="*/ 3456000 h 3456000"/>
              <a:gd name="connsiteX6" fmla="*/ 0 w 6809545"/>
              <a:gd name="connsiteY6" fmla="*/ 0 h 3456000"/>
              <a:gd name="connsiteX0" fmla="*/ 0 w 6809545"/>
              <a:gd name="connsiteY0" fmla="*/ 0 h 3456000"/>
              <a:gd name="connsiteX1" fmla="*/ 6809545 w 6809545"/>
              <a:gd name="connsiteY1" fmla="*/ 1 h 3456000"/>
              <a:gd name="connsiteX2" fmla="*/ 6485891 w 6809545"/>
              <a:gd name="connsiteY2" fmla="*/ 677068 h 3456000"/>
              <a:gd name="connsiteX3" fmla="*/ 5155566 w 6809545"/>
              <a:gd name="connsiteY3" fmla="*/ 677068 h 3456000"/>
              <a:gd name="connsiteX4" fmla="*/ 5161720 w 6809545"/>
              <a:gd name="connsiteY4" fmla="*/ 3456000 h 3456000"/>
              <a:gd name="connsiteX5" fmla="*/ 0 w 6809545"/>
              <a:gd name="connsiteY5" fmla="*/ 3456000 h 3456000"/>
              <a:gd name="connsiteX6" fmla="*/ 0 w 6809545"/>
              <a:gd name="connsiteY6" fmla="*/ 0 h 34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09545" h="3456000">
                <a:moveTo>
                  <a:pt x="0" y="0"/>
                </a:moveTo>
                <a:lnTo>
                  <a:pt x="6809545" y="1"/>
                </a:lnTo>
                <a:lnTo>
                  <a:pt x="6485891" y="677068"/>
                </a:lnTo>
                <a:lnTo>
                  <a:pt x="5155566" y="677068"/>
                </a:lnTo>
                <a:cubicBezTo>
                  <a:pt x="5157617" y="1603379"/>
                  <a:pt x="5159669" y="2529689"/>
                  <a:pt x="5161720" y="3456000"/>
                </a:cubicBezTo>
                <a:lnTo>
                  <a:pt x="0" y="3456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Add a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3EF89-B757-44F8-9C0F-8533E2B21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4E047A3-478C-4E7E-BF3D-3786245819C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8D90EE-A2D1-430C-9EC5-AB15365F6C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9080" y="1709739"/>
            <a:ext cx="4918369" cy="1719262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3400"/>
            </a:lvl1pPr>
          </a:lstStyle>
          <a:p>
            <a:r>
              <a:rPr lang="en-US" dirty="0"/>
              <a:t>Section heading</a:t>
            </a:r>
            <a:endParaRPr lang="en-AU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EA2C4B4-064A-4A10-8866-F98FF08F507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35431" y="3552516"/>
            <a:ext cx="4918369" cy="1424298"/>
          </a:xfrm>
        </p:spPr>
        <p:txBody>
          <a:bodyPr/>
          <a:lstStyle>
            <a:lvl1pPr marL="0" indent="0" algn="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subheading or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3624399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2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BE28359-EFEF-4F91-B42A-F4131A6CE277}"/>
              </a:ext>
            </a:extLst>
          </p:cNvPr>
          <p:cNvSpPr/>
          <p:nvPr/>
        </p:nvSpPr>
        <p:spPr>
          <a:xfrm>
            <a:off x="0" y="4410319"/>
            <a:ext cx="12191239" cy="2462860"/>
          </a:xfrm>
          <a:custGeom>
            <a:avLst/>
            <a:gdLst>
              <a:gd name="connsiteX0" fmla="*/ 8410099 w 9162478"/>
              <a:gd name="connsiteY0" fmla="*/ 1590484 h 1850993"/>
              <a:gd name="connsiteX1" fmla="*/ 0 w 9162478"/>
              <a:gd name="connsiteY1" fmla="*/ 1590484 h 1850993"/>
              <a:gd name="connsiteX2" fmla="*/ 0 w 9162478"/>
              <a:gd name="connsiteY2" fmla="*/ 1850993 h 1850993"/>
              <a:gd name="connsiteX3" fmla="*/ 8286941 w 9162478"/>
              <a:gd name="connsiteY3" fmla="*/ 1850993 h 1850993"/>
              <a:gd name="connsiteX4" fmla="*/ 9162479 w 9162478"/>
              <a:gd name="connsiteY4" fmla="*/ 1850993 h 1850993"/>
              <a:gd name="connsiteX5" fmla="*/ 9162479 w 9162478"/>
              <a:gd name="connsiteY5" fmla="*/ 1590484 h 1850993"/>
              <a:gd name="connsiteX6" fmla="*/ 9162479 w 9162478"/>
              <a:gd name="connsiteY6" fmla="*/ 0 h 1850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2478" h="1850993">
                <a:moveTo>
                  <a:pt x="8410099" y="1590484"/>
                </a:moveTo>
                <a:lnTo>
                  <a:pt x="0" y="1590484"/>
                </a:lnTo>
                <a:lnTo>
                  <a:pt x="0" y="1850993"/>
                </a:lnTo>
                <a:lnTo>
                  <a:pt x="8286941" y="1850993"/>
                </a:lnTo>
                <a:lnTo>
                  <a:pt x="9162479" y="1850993"/>
                </a:lnTo>
                <a:lnTo>
                  <a:pt x="9162479" y="1590484"/>
                </a:lnTo>
                <a:lnTo>
                  <a:pt x="9162479" y="0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E2B67-1FAD-4EAE-9FBE-AAB807B78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47A3-478C-4E7E-BF3D-3786245819C0}" type="slidenum">
              <a:rPr lang="en-AU" smtClean="0"/>
              <a:t>‹#›</a:t>
            </a:fld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7022B9-7162-4B04-A12C-17F4D14BA406}"/>
              </a:ext>
            </a:extLst>
          </p:cNvPr>
          <p:cNvCxnSpPr/>
          <p:nvPr userDrawn="1"/>
        </p:nvCxnSpPr>
        <p:spPr>
          <a:xfrm>
            <a:off x="734289" y="1831975"/>
            <a:ext cx="128587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50EEF6D6-3CE4-4311-BC49-A7C2ABD423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850" y="657225"/>
            <a:ext cx="10515600" cy="1034638"/>
          </a:xfrm>
          <a:prstGeom prst="rect">
            <a:avLst/>
          </a:prstGeom>
        </p:spPr>
        <p:txBody>
          <a:bodyPr lIns="36000" rIns="36000" anchor="b" anchorCtr="0">
            <a:noAutofit/>
          </a:bodyPr>
          <a:lstStyle>
            <a:lvl1pPr>
              <a:defRPr sz="3400"/>
            </a:lvl1pPr>
          </a:lstStyle>
          <a:p>
            <a:r>
              <a:rPr lang="en-US"/>
              <a:t>Slide title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D8C1D86-51F1-4107-845F-FB555F05FA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4850" y="2168525"/>
            <a:ext cx="10515600" cy="4008437"/>
          </a:xfrm>
        </p:spPr>
        <p:txBody>
          <a:bodyPr lIns="36000" rIns="36000"/>
          <a:lstStyle>
            <a:lvl3pPr>
              <a:spcBef>
                <a:spcPts val="300"/>
              </a:spcBef>
              <a:defRPr/>
            </a:lvl3pPr>
            <a:lvl4pPr>
              <a:spcBef>
                <a:spcPts val="300"/>
              </a:spcBef>
              <a:defRPr/>
            </a:lvl4pPr>
          </a:lstStyle>
          <a:p>
            <a:pPr lvl="0"/>
            <a:r>
              <a:rPr lang="en-US"/>
              <a:t>Heading text</a:t>
            </a:r>
          </a:p>
          <a:p>
            <a:pPr lvl="1"/>
            <a:r>
              <a:rPr lang="en-US"/>
              <a:t>Body text</a:t>
            </a:r>
          </a:p>
          <a:p>
            <a:pPr lvl="2"/>
            <a:r>
              <a:rPr lang="en-US"/>
              <a:t>Bullet text</a:t>
            </a:r>
          </a:p>
          <a:p>
            <a:pPr lvl="3"/>
            <a:r>
              <a:rPr lang="en-US"/>
              <a:t>Dash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6">
            <a:extLst>
              <a:ext uri="{FF2B5EF4-FFF2-40B4-BE49-F238E27FC236}">
                <a16:creationId xmlns:a16="http://schemas.microsoft.com/office/drawing/2014/main" id="{32BC6267-C57F-412B-9305-6A8F2E0A5040}"/>
              </a:ext>
            </a:extLst>
          </p:cNvPr>
          <p:cNvGrpSpPr>
            <a:grpSpLocks noChangeAspect="1"/>
          </p:cNvGrpSpPr>
          <p:nvPr/>
        </p:nvGrpSpPr>
        <p:grpSpPr>
          <a:xfrm>
            <a:off x="-18755" y="1585"/>
            <a:ext cx="12214021" cy="6868800"/>
            <a:chOff x="1514475" y="852487"/>
            <a:chExt cx="9163050" cy="5153025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BE28359-EFEF-4F91-B42A-F4131A6CE277}"/>
                </a:ext>
              </a:extLst>
            </p:cNvPr>
            <p:cNvSpPr/>
            <p:nvPr/>
          </p:nvSpPr>
          <p:spPr>
            <a:xfrm>
              <a:off x="1514475" y="4151756"/>
              <a:ext cx="9162478" cy="1850993"/>
            </a:xfrm>
            <a:custGeom>
              <a:avLst/>
              <a:gdLst>
                <a:gd name="connsiteX0" fmla="*/ 8410099 w 9162478"/>
                <a:gd name="connsiteY0" fmla="*/ 1590484 h 1850993"/>
                <a:gd name="connsiteX1" fmla="*/ 0 w 9162478"/>
                <a:gd name="connsiteY1" fmla="*/ 1590484 h 1850993"/>
                <a:gd name="connsiteX2" fmla="*/ 0 w 9162478"/>
                <a:gd name="connsiteY2" fmla="*/ 1850993 h 1850993"/>
                <a:gd name="connsiteX3" fmla="*/ 8286941 w 9162478"/>
                <a:gd name="connsiteY3" fmla="*/ 1850993 h 1850993"/>
                <a:gd name="connsiteX4" fmla="*/ 9162479 w 9162478"/>
                <a:gd name="connsiteY4" fmla="*/ 1850993 h 1850993"/>
                <a:gd name="connsiteX5" fmla="*/ 9162479 w 9162478"/>
                <a:gd name="connsiteY5" fmla="*/ 1590484 h 1850993"/>
                <a:gd name="connsiteX6" fmla="*/ 9162479 w 9162478"/>
                <a:gd name="connsiteY6" fmla="*/ 0 h 185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2478" h="1850993">
                  <a:moveTo>
                    <a:pt x="8410099" y="1590484"/>
                  </a:moveTo>
                  <a:lnTo>
                    <a:pt x="0" y="1590484"/>
                  </a:lnTo>
                  <a:lnTo>
                    <a:pt x="0" y="1850993"/>
                  </a:lnTo>
                  <a:lnTo>
                    <a:pt x="8286941" y="1850993"/>
                  </a:lnTo>
                  <a:lnTo>
                    <a:pt x="9162479" y="1850993"/>
                  </a:lnTo>
                  <a:lnTo>
                    <a:pt x="9162479" y="1590484"/>
                  </a:lnTo>
                  <a:lnTo>
                    <a:pt x="9162479" y="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A783B27-8E77-4BBA-9B50-8DFF4050FE5A}"/>
                </a:ext>
              </a:extLst>
            </p:cNvPr>
            <p:cNvSpPr/>
            <p:nvPr/>
          </p:nvSpPr>
          <p:spPr>
            <a:xfrm>
              <a:off x="9268777" y="852487"/>
              <a:ext cx="1408176" cy="2979039"/>
            </a:xfrm>
            <a:custGeom>
              <a:avLst/>
              <a:gdLst>
                <a:gd name="connsiteX0" fmla="*/ 1408176 w 1408176"/>
                <a:gd name="connsiteY0" fmla="*/ 2979039 h 2979039"/>
                <a:gd name="connsiteX1" fmla="*/ 0 w 1408176"/>
                <a:gd name="connsiteY1" fmla="*/ 0 h 2979039"/>
                <a:gd name="connsiteX2" fmla="*/ 1408176 w 1408176"/>
                <a:gd name="connsiteY2" fmla="*/ 0 h 2979039"/>
                <a:gd name="connsiteX3" fmla="*/ 1408176 w 1408176"/>
                <a:gd name="connsiteY3" fmla="*/ 2979039 h 297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8176" h="2979039">
                  <a:moveTo>
                    <a:pt x="1408176" y="2979039"/>
                  </a:moveTo>
                  <a:lnTo>
                    <a:pt x="0" y="0"/>
                  </a:lnTo>
                  <a:lnTo>
                    <a:pt x="1408176" y="0"/>
                  </a:lnTo>
                  <a:lnTo>
                    <a:pt x="1408176" y="2979039"/>
                  </a:ln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E2B67-1FAD-4EAE-9FBE-AAB807B78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47A3-478C-4E7E-BF3D-3786245819C0}" type="slidenum">
              <a:rPr lang="en-AU" smtClean="0"/>
              <a:t>‹#›</a:t>
            </a:fld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45A560-AAAD-4CE8-9706-284C5D137804}"/>
              </a:ext>
            </a:extLst>
          </p:cNvPr>
          <p:cNvCxnSpPr/>
          <p:nvPr userDrawn="1"/>
        </p:nvCxnSpPr>
        <p:spPr>
          <a:xfrm>
            <a:off x="734289" y="1831975"/>
            <a:ext cx="128587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53423F70-AEBD-4B36-8A12-33AD022AA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850" y="657225"/>
            <a:ext cx="10515600" cy="1034638"/>
          </a:xfrm>
          <a:prstGeom prst="rect">
            <a:avLst/>
          </a:prstGeom>
        </p:spPr>
        <p:txBody>
          <a:bodyPr lIns="36000" rIns="36000" anchor="b" anchorCtr="0">
            <a:noAutofit/>
          </a:bodyPr>
          <a:lstStyle>
            <a:lvl1pPr>
              <a:defRPr sz="3400"/>
            </a:lvl1pPr>
          </a:lstStyle>
          <a:p>
            <a:r>
              <a:rPr lang="en-US"/>
              <a:t>Slide title</a:t>
            </a:r>
            <a:endParaRPr lang="en-AU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8F24B69-02DA-49F4-940F-5E431155339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4850" y="2168525"/>
            <a:ext cx="10515600" cy="4008437"/>
          </a:xfrm>
        </p:spPr>
        <p:txBody>
          <a:bodyPr lIns="36000" rIns="36000"/>
          <a:lstStyle>
            <a:lvl3pPr>
              <a:spcBef>
                <a:spcPts val="300"/>
              </a:spcBef>
              <a:defRPr/>
            </a:lvl3pPr>
            <a:lvl4pPr>
              <a:spcBef>
                <a:spcPts val="300"/>
              </a:spcBef>
              <a:defRPr/>
            </a:lvl4pPr>
          </a:lstStyle>
          <a:p>
            <a:pPr lvl="0"/>
            <a:r>
              <a:rPr lang="en-US"/>
              <a:t>Heading text</a:t>
            </a:r>
          </a:p>
          <a:p>
            <a:pPr lvl="1"/>
            <a:r>
              <a:rPr lang="en-US"/>
              <a:t>Body text</a:t>
            </a:r>
          </a:p>
          <a:p>
            <a:pPr lvl="2"/>
            <a:r>
              <a:rPr lang="en-US"/>
              <a:t>Bullet text</a:t>
            </a:r>
          </a:p>
          <a:p>
            <a:pPr lvl="3"/>
            <a:r>
              <a:rPr lang="en-US"/>
              <a:t>Dash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27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9A195CB-F146-4ADD-BFF0-3E25C6954C77}"/>
              </a:ext>
            </a:extLst>
          </p:cNvPr>
          <p:cNvCxnSpPr/>
          <p:nvPr userDrawn="1"/>
        </p:nvCxnSpPr>
        <p:spPr>
          <a:xfrm>
            <a:off x="734289" y="1831975"/>
            <a:ext cx="128587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AB576351-FF1E-4A14-95B4-DAA4AEB4F5E8}"/>
              </a:ext>
            </a:extLst>
          </p:cNvPr>
          <p:cNvGrpSpPr/>
          <p:nvPr/>
        </p:nvGrpSpPr>
        <p:grpSpPr>
          <a:xfrm>
            <a:off x="-42528" y="0"/>
            <a:ext cx="12228343" cy="6876855"/>
            <a:chOff x="1514475" y="852487"/>
            <a:chExt cx="9163050" cy="5153025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82D294F-C744-483D-A154-FE9F9B05806A}"/>
                </a:ext>
              </a:extLst>
            </p:cNvPr>
            <p:cNvSpPr/>
            <p:nvPr/>
          </p:nvSpPr>
          <p:spPr>
            <a:xfrm>
              <a:off x="9274016" y="852487"/>
              <a:ext cx="1408175" cy="2979039"/>
            </a:xfrm>
            <a:custGeom>
              <a:avLst/>
              <a:gdLst>
                <a:gd name="connsiteX0" fmla="*/ 0 w 1408175"/>
                <a:gd name="connsiteY0" fmla="*/ 0 h 2979039"/>
                <a:gd name="connsiteX1" fmla="*/ 1408176 w 1408175"/>
                <a:gd name="connsiteY1" fmla="*/ 2979039 h 2979039"/>
                <a:gd name="connsiteX2" fmla="*/ 1408176 w 1408175"/>
                <a:gd name="connsiteY2" fmla="*/ 0 h 2979039"/>
                <a:gd name="connsiteX3" fmla="*/ 0 w 1408175"/>
                <a:gd name="connsiteY3" fmla="*/ 0 h 297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8175" h="2979039">
                  <a:moveTo>
                    <a:pt x="0" y="0"/>
                  </a:moveTo>
                  <a:lnTo>
                    <a:pt x="1408176" y="2979039"/>
                  </a:lnTo>
                  <a:lnTo>
                    <a:pt x="1408176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  <a:alpha val="50196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BAF9F86-6335-45AE-A240-D0B6EE862376}"/>
                </a:ext>
              </a:extLst>
            </p:cNvPr>
            <p:cNvSpPr/>
            <p:nvPr/>
          </p:nvSpPr>
          <p:spPr>
            <a:xfrm>
              <a:off x="8499252" y="2600705"/>
              <a:ext cx="2182939" cy="3388518"/>
            </a:xfrm>
            <a:custGeom>
              <a:avLst/>
              <a:gdLst>
                <a:gd name="connsiteX0" fmla="*/ 2182940 w 2182939"/>
                <a:gd name="connsiteY0" fmla="*/ 3388519 h 3388518"/>
                <a:gd name="connsiteX1" fmla="*/ 0 w 2182939"/>
                <a:gd name="connsiteY1" fmla="*/ 3388519 h 3388518"/>
                <a:gd name="connsiteX2" fmla="*/ 1601438 w 2182939"/>
                <a:gd name="connsiteY2" fmla="*/ 667 h 3388518"/>
                <a:gd name="connsiteX3" fmla="*/ 2182940 w 2182939"/>
                <a:gd name="connsiteY3" fmla="*/ 1230821 h 3388518"/>
                <a:gd name="connsiteX4" fmla="*/ 2182940 w 2182939"/>
                <a:gd name="connsiteY4" fmla="*/ 0 h 3388518"/>
                <a:gd name="connsiteX5" fmla="*/ 2182940 w 2182939"/>
                <a:gd name="connsiteY5" fmla="*/ 3388519 h 338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2939" h="3388518">
                  <a:moveTo>
                    <a:pt x="2182940" y="3388519"/>
                  </a:moveTo>
                  <a:lnTo>
                    <a:pt x="0" y="3388519"/>
                  </a:lnTo>
                  <a:lnTo>
                    <a:pt x="1601438" y="667"/>
                  </a:lnTo>
                  <a:lnTo>
                    <a:pt x="2182940" y="1230821"/>
                  </a:lnTo>
                  <a:lnTo>
                    <a:pt x="2182940" y="0"/>
                  </a:lnTo>
                  <a:lnTo>
                    <a:pt x="2182940" y="3388519"/>
                  </a:ln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F0E854-69C1-46DC-A156-22CB02EE3FA4}"/>
                </a:ext>
              </a:extLst>
            </p:cNvPr>
            <p:cNvSpPr/>
            <p:nvPr/>
          </p:nvSpPr>
          <p:spPr>
            <a:xfrm>
              <a:off x="10100691" y="2600705"/>
              <a:ext cx="581501" cy="1230820"/>
            </a:xfrm>
            <a:custGeom>
              <a:avLst/>
              <a:gdLst>
                <a:gd name="connsiteX0" fmla="*/ 581501 w 581501"/>
                <a:gd name="connsiteY0" fmla="*/ 1230821 h 1230820"/>
                <a:gd name="connsiteX1" fmla="*/ 0 w 581501"/>
                <a:gd name="connsiteY1" fmla="*/ 667 h 1230820"/>
                <a:gd name="connsiteX2" fmla="*/ 285 w 581501"/>
                <a:gd name="connsiteY2" fmla="*/ 0 h 1230820"/>
                <a:gd name="connsiteX3" fmla="*/ 581501 w 581501"/>
                <a:gd name="connsiteY3" fmla="*/ 0 h 1230820"/>
                <a:gd name="connsiteX4" fmla="*/ 581501 w 581501"/>
                <a:gd name="connsiteY4" fmla="*/ 1230821 h 1230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501" h="1230820">
                  <a:moveTo>
                    <a:pt x="581501" y="1230821"/>
                  </a:moveTo>
                  <a:lnTo>
                    <a:pt x="0" y="667"/>
                  </a:lnTo>
                  <a:lnTo>
                    <a:pt x="285" y="0"/>
                  </a:lnTo>
                  <a:lnTo>
                    <a:pt x="581501" y="0"/>
                  </a:lnTo>
                  <a:lnTo>
                    <a:pt x="581501" y="1230821"/>
                  </a:lnTo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EAC6CC1-3715-4F76-A231-55D7381ECFDB}"/>
                </a:ext>
              </a:extLst>
            </p:cNvPr>
            <p:cNvSpPr/>
            <p:nvPr/>
          </p:nvSpPr>
          <p:spPr>
            <a:xfrm>
              <a:off x="1514475" y="4151756"/>
              <a:ext cx="9167717" cy="1850993"/>
            </a:xfrm>
            <a:custGeom>
              <a:avLst/>
              <a:gdLst>
                <a:gd name="connsiteX0" fmla="*/ 8415338 w 9167717"/>
                <a:gd name="connsiteY0" fmla="*/ 1590484 h 1850993"/>
                <a:gd name="connsiteX1" fmla="*/ 0 w 9167717"/>
                <a:gd name="connsiteY1" fmla="*/ 1590484 h 1850993"/>
                <a:gd name="connsiteX2" fmla="*/ 0 w 9167717"/>
                <a:gd name="connsiteY2" fmla="*/ 1850993 h 1850993"/>
                <a:gd name="connsiteX3" fmla="*/ 8292180 w 9167717"/>
                <a:gd name="connsiteY3" fmla="*/ 1850993 h 1850993"/>
                <a:gd name="connsiteX4" fmla="*/ 9162479 w 9167717"/>
                <a:gd name="connsiteY4" fmla="*/ 1850993 h 1850993"/>
                <a:gd name="connsiteX5" fmla="*/ 9167717 w 9167717"/>
                <a:gd name="connsiteY5" fmla="*/ 1850993 h 1850993"/>
                <a:gd name="connsiteX6" fmla="*/ 9167717 w 9167717"/>
                <a:gd name="connsiteY6" fmla="*/ 0 h 185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7717" h="1850993">
                  <a:moveTo>
                    <a:pt x="8415338" y="1590484"/>
                  </a:moveTo>
                  <a:lnTo>
                    <a:pt x="0" y="1590484"/>
                  </a:lnTo>
                  <a:lnTo>
                    <a:pt x="0" y="1850993"/>
                  </a:lnTo>
                  <a:lnTo>
                    <a:pt x="8292180" y="1850993"/>
                  </a:lnTo>
                  <a:lnTo>
                    <a:pt x="9162479" y="1850993"/>
                  </a:lnTo>
                  <a:lnTo>
                    <a:pt x="9167717" y="1850993"/>
                  </a:lnTo>
                  <a:lnTo>
                    <a:pt x="9167717" y="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3415515-D108-4D4E-BF02-8148CBA06D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850" y="657225"/>
            <a:ext cx="9608074" cy="1034638"/>
          </a:xfrm>
          <a:prstGeom prst="rect">
            <a:avLst/>
          </a:prstGeom>
        </p:spPr>
        <p:txBody>
          <a:bodyPr lIns="36000" rIns="36000" anchor="b" anchorCtr="0">
            <a:noAutofit/>
          </a:bodyPr>
          <a:lstStyle>
            <a:lvl1pPr>
              <a:defRPr sz="3400"/>
            </a:lvl1pPr>
          </a:lstStyle>
          <a:p>
            <a:r>
              <a:rPr lang="en-US"/>
              <a:t>Slide title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E2B67-1FAD-4EAE-9FBE-AAB807B78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47A3-478C-4E7E-BF3D-3786245819C0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A5743C-1194-4E5A-83BC-F788204446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4850" y="2168525"/>
            <a:ext cx="9589220" cy="4008437"/>
          </a:xfrm>
        </p:spPr>
        <p:txBody>
          <a:bodyPr lIns="36000" rIns="36000"/>
          <a:lstStyle>
            <a:lvl3pPr>
              <a:spcBef>
                <a:spcPts val="300"/>
              </a:spcBef>
              <a:defRPr/>
            </a:lvl3pPr>
            <a:lvl4pPr>
              <a:spcBef>
                <a:spcPts val="300"/>
              </a:spcBef>
              <a:defRPr/>
            </a:lvl4pPr>
          </a:lstStyle>
          <a:p>
            <a:pPr lvl="0"/>
            <a:r>
              <a:rPr lang="en-US"/>
              <a:t>Heading text</a:t>
            </a:r>
          </a:p>
          <a:p>
            <a:pPr lvl="1"/>
            <a:r>
              <a:rPr lang="en-US"/>
              <a:t>Body text</a:t>
            </a:r>
          </a:p>
          <a:p>
            <a:pPr lvl="2"/>
            <a:r>
              <a:rPr lang="en-US"/>
              <a:t>Bullet text</a:t>
            </a:r>
          </a:p>
          <a:p>
            <a:pPr lvl="3"/>
            <a:r>
              <a:rPr lang="en-US"/>
              <a:t>Dash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850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Placeholder 25">
            <a:extLst>
              <a:ext uri="{FF2B5EF4-FFF2-40B4-BE49-F238E27FC236}">
                <a16:creationId xmlns:a16="http://schemas.microsoft.com/office/drawing/2014/main" id="{FA145450-FC32-4A90-A66E-73F80D53A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657225"/>
            <a:ext cx="10463211" cy="10429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Slide title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FC412-4506-441D-B6E4-5DAD3D8FC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4" y="2168525"/>
            <a:ext cx="10410825" cy="4034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0C251-DDB3-465E-9BED-B0BCB0A67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5" y="6157617"/>
            <a:ext cx="441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4E047A3-478C-4E7E-BF3D-3786245819C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MSIPCMContentMarking" descr="{&quot;HashCode&quot;:-1267603503,&quot;Placement&quot;:&quot;Footer&quot;,&quot;Top&quot;:517.997253,&quot;Left&quot;:0.0,&quot;SlideWidth&quot;:960,&quot;SlideHeight&quot;:540}">
            <a:extLst>
              <a:ext uri="{FF2B5EF4-FFF2-40B4-BE49-F238E27FC236}">
                <a16:creationId xmlns:a16="http://schemas.microsoft.com/office/drawing/2014/main" id="{E00625AF-52A1-49F4-8A77-5672E2E1BEB8}"/>
              </a:ext>
            </a:extLst>
          </p:cNvPr>
          <p:cNvSpPr txBox="1"/>
          <p:nvPr userDrawn="1"/>
        </p:nvSpPr>
        <p:spPr>
          <a:xfrm>
            <a:off x="0" y="6578565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AU" sz="11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61809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3" r:id="rId3"/>
    <p:sldLayoutId id="2147483667" r:id="rId4"/>
    <p:sldLayoutId id="2147483651" r:id="rId5"/>
    <p:sldLayoutId id="2147483664" r:id="rId6"/>
    <p:sldLayoutId id="2147483662" r:id="rId7"/>
    <p:sldLayoutId id="2147483661" r:id="rId8"/>
    <p:sldLayoutId id="2147483650" r:id="rId9"/>
    <p:sldLayoutId id="2147483670" r:id="rId10"/>
    <p:sldLayoutId id="2147483660" r:id="rId11"/>
    <p:sldLayoutId id="2147483654" r:id="rId12"/>
    <p:sldLayoutId id="2147483666" r:id="rId13"/>
    <p:sldLayoutId id="2147483668" r:id="rId14"/>
    <p:sldLayoutId id="2147483657" r:id="rId15"/>
    <p:sldLayoutId id="2147483669" r:id="rId16"/>
    <p:sldLayoutId id="214748367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lang="en-AU" sz="2600" b="0" i="0" kern="1200" smtClean="0">
          <a:solidFill>
            <a:schemeClr val="tx1"/>
          </a:solidFill>
          <a:effectLst/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358775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312738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VIC" panose="00000500000000000000" pitchFamily="50" charset="0"/>
        <a:buChar char="−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orient="horz" pos="414" userDrawn="1">
          <p15:clr>
            <a:srgbClr val="F26B43"/>
          </p15:clr>
        </p15:guide>
        <p15:guide id="3" orient="horz" pos="1071" userDrawn="1">
          <p15:clr>
            <a:srgbClr val="F26B43"/>
          </p15:clr>
        </p15:guide>
        <p15:guide id="4" orient="horz" pos="1366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  <p15:guide id="6" orient="horz" pos="3135" userDrawn="1">
          <p15:clr>
            <a:srgbClr val="F26B43"/>
          </p15:clr>
        </p15:guide>
        <p15:guide id="7" pos="937" userDrawn="1">
          <p15:clr>
            <a:srgbClr val="F26B43"/>
          </p15:clr>
        </p15:guide>
        <p15:guide id="8" pos="4543" userDrawn="1">
          <p15:clr>
            <a:srgbClr val="F26B43"/>
          </p15:clr>
        </p15:guide>
        <p15:guide id="9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FDBBB-42D6-42DB-B8C5-82FD48D21C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Victorian Government Online Reporting and Assurance Platform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A4C721-35C2-401F-AA94-8AC7F5B748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Multi-Factor Authentication (MFA) Setup</a:t>
            </a:r>
          </a:p>
        </p:txBody>
      </p:sp>
    </p:spTree>
    <p:extLst>
      <p:ext uri="{BB962C8B-B14F-4D97-AF65-F5344CB8AC3E}">
        <p14:creationId xmlns:p14="http://schemas.microsoft.com/office/powerpoint/2010/main" val="2304167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410455-404F-4115-B948-A68CA9B22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Step III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218EED-6405-47DC-8067-A7ABAFDC5A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Accessing your candidate profile</a:t>
            </a:r>
          </a:p>
        </p:txBody>
      </p:sp>
    </p:spTree>
    <p:extLst>
      <p:ext uri="{BB962C8B-B14F-4D97-AF65-F5344CB8AC3E}">
        <p14:creationId xmlns:p14="http://schemas.microsoft.com/office/powerpoint/2010/main" val="3298932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B24D45-A968-35EA-FFF4-B0AB2EEC2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57" y="71437"/>
            <a:ext cx="10868025" cy="6715125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8FF911D-0F52-E9A0-0A97-6F29D8258288}"/>
              </a:ext>
            </a:extLst>
          </p:cNvPr>
          <p:cNvSpPr/>
          <p:nvPr/>
        </p:nvSpPr>
        <p:spPr>
          <a:xfrm>
            <a:off x="4433018" y="2691564"/>
            <a:ext cx="1746651" cy="1157284"/>
          </a:xfrm>
          <a:prstGeom prst="wedgeRoundRectCallout">
            <a:avLst>
              <a:gd name="adj1" fmla="val -158257"/>
              <a:gd name="adj2" fmla="val -12059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Once set up, enter your password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C6418C1B-BBD0-3876-2EAF-762148E26D51}"/>
              </a:ext>
            </a:extLst>
          </p:cNvPr>
          <p:cNvSpPr/>
          <p:nvPr/>
        </p:nvSpPr>
        <p:spPr>
          <a:xfrm>
            <a:off x="1271466" y="4568175"/>
            <a:ext cx="2416016" cy="1748953"/>
          </a:xfrm>
          <a:prstGeom prst="wedgeRoundRectCallout">
            <a:avLst>
              <a:gd name="adj1" fmla="val -45222"/>
              <a:gd name="adj2" fmla="val -18073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AU" sz="1600" dirty="0"/>
              <a:t>Enter the MFA code from the authentication app to login</a:t>
            </a:r>
          </a:p>
        </p:txBody>
      </p:sp>
    </p:spTree>
    <p:extLst>
      <p:ext uri="{BB962C8B-B14F-4D97-AF65-F5344CB8AC3E}">
        <p14:creationId xmlns:p14="http://schemas.microsoft.com/office/powerpoint/2010/main" val="2816436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A7D9800-B039-6085-20E7-051B60C29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042" y="1122363"/>
            <a:ext cx="2808289" cy="2135187"/>
          </a:xfrm>
        </p:spPr>
        <p:txBody>
          <a:bodyPr anchor="t">
            <a:normAutofit fontScale="90000"/>
          </a:bodyPr>
          <a:lstStyle/>
          <a:p>
            <a:r>
              <a:rPr lang="en-US" sz="2800"/>
              <a:t>Click on your name under “My Profile” to access your candidate profile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DF4417BC-479A-3237-D077-1BBEB05F6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331" y="1336788"/>
            <a:ext cx="8489555" cy="384152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C4E703-5069-EBC4-299C-3BD1D998C4DB}"/>
              </a:ext>
            </a:extLst>
          </p:cNvPr>
          <p:cNvSpPr/>
          <p:nvPr/>
        </p:nvSpPr>
        <p:spPr>
          <a:xfrm>
            <a:off x="3575957" y="4180114"/>
            <a:ext cx="555172" cy="413657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2772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3CE8336-C161-F5A8-B6F8-4BC66B8CD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85" y="1122363"/>
            <a:ext cx="2808289" cy="2135187"/>
          </a:xfrm>
        </p:spPr>
        <p:txBody>
          <a:bodyPr/>
          <a:lstStyle/>
          <a:p>
            <a:r>
              <a:rPr lang="en-US" dirty="0"/>
              <a:t>You are now able to view and edit your profile.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45345F-EA82-5FF5-EF6E-28AFEB70E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30" y="0"/>
            <a:ext cx="89881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0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455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4C57C5-3731-A0FC-14F9-D2EF57F3D682}"/>
              </a:ext>
            </a:extLst>
          </p:cNvPr>
          <p:cNvSpPr txBox="1"/>
          <p:nvPr/>
        </p:nvSpPr>
        <p:spPr>
          <a:xfrm>
            <a:off x="0" y="2159708"/>
            <a:ext cx="47461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I acknowledge the Traditional Owners of the land on which we are meeting. I pay my respects to their Elders, past and present, and the Aboriginal Elders of other communities who may be here today.</a:t>
            </a:r>
          </a:p>
        </p:txBody>
      </p:sp>
    </p:spTree>
    <p:extLst>
      <p:ext uri="{BB962C8B-B14F-4D97-AF65-F5344CB8AC3E}">
        <p14:creationId xmlns:p14="http://schemas.microsoft.com/office/powerpoint/2010/main" val="2375331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410455-404F-4115-B948-A68CA9B22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Step 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218EED-6405-47DC-8067-A7ABAFDC5A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Download the authentication app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65108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EDE03-E856-4F3F-B22F-3B0A6502D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Recommended Apps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ACAB2-2C9E-448E-9B9C-59F155C1A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4343400"/>
            <a:ext cx="9589220" cy="2133600"/>
          </a:xfrm>
        </p:spPr>
        <p:txBody>
          <a:bodyPr/>
          <a:lstStyle/>
          <a:p>
            <a:r>
              <a:rPr lang="en-AU" sz="2000" dirty="0"/>
              <a:t>On your smart phone, navigate to App Store        or </a:t>
            </a:r>
          </a:p>
          <a:p>
            <a:r>
              <a:rPr lang="en-AU" sz="2000" dirty="0"/>
              <a:t>Google Play         </a:t>
            </a:r>
          </a:p>
          <a:p>
            <a:endParaRPr lang="en-AU" sz="2000" dirty="0"/>
          </a:p>
          <a:p>
            <a:r>
              <a:rPr lang="en-AU" sz="2000" dirty="0"/>
              <a:t>Download and install one of the recommended apps.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8412DA-26DC-965E-BC66-DFC2DC027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409" y="2014321"/>
            <a:ext cx="1638300" cy="1600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61A25D-5670-A9EC-CB55-423140702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887" y="2014321"/>
            <a:ext cx="1638300" cy="1562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170320-08DC-627E-EB20-6665C953E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7044" y="2014321"/>
            <a:ext cx="1701800" cy="1663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91AAB3-8B3C-B7B8-4875-5DB2F395971A}"/>
              </a:ext>
            </a:extLst>
          </p:cNvPr>
          <p:cNvSpPr txBox="1"/>
          <p:nvPr/>
        </p:nvSpPr>
        <p:spPr>
          <a:xfrm>
            <a:off x="2425561" y="3688364"/>
            <a:ext cx="1252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/>
              <a:t>Google Authenticator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0DCE90-9BC4-B234-B53B-4482C88D91F8}"/>
              </a:ext>
            </a:extLst>
          </p:cNvPr>
          <p:cNvSpPr txBox="1"/>
          <p:nvPr/>
        </p:nvSpPr>
        <p:spPr>
          <a:xfrm>
            <a:off x="5087113" y="3736047"/>
            <a:ext cx="1252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/>
              <a:t>Microsoft Authenticator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FC9425-47D3-8219-3C8D-3301703C07BA}"/>
              </a:ext>
            </a:extLst>
          </p:cNvPr>
          <p:cNvSpPr txBox="1"/>
          <p:nvPr/>
        </p:nvSpPr>
        <p:spPr>
          <a:xfrm>
            <a:off x="7748665" y="3717923"/>
            <a:ext cx="1252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/>
              <a:t>Okta Verify Authenticator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A7AFB39-E648-E90D-FDFB-C1C22E573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528" y="4326662"/>
            <a:ext cx="408362" cy="40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5E3FCC-42BD-5578-A108-94B3508C03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8361" y="4735024"/>
            <a:ext cx="406800" cy="42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86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410455-404F-4115-B948-A68CA9B22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Step II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218EED-6405-47DC-8067-A7ABAFDC5A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Setting up the authentication app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47189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140CAC-7099-EDD8-6DC1-6A7067348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17" y="671512"/>
            <a:ext cx="10086975" cy="551497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64B2FBF-5AE3-6790-1315-7AA703CC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97" y="2125102"/>
            <a:ext cx="3747407" cy="3410284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Click on the</a:t>
            </a:r>
            <a:br>
              <a:rPr lang="en-US" sz="2800" dirty="0">
                <a:latin typeface="+mn-lt"/>
              </a:rPr>
            </a:br>
            <a:br>
              <a:rPr lang="en-US" sz="1000" dirty="0">
                <a:latin typeface="+mn-lt"/>
              </a:rPr>
            </a:br>
            <a:r>
              <a:rPr lang="en-US" sz="2800" dirty="0">
                <a:solidFill>
                  <a:schemeClr val="bg1">
                    <a:lumMod val="95000"/>
                  </a:schemeClr>
                </a:solidFill>
                <a:highlight>
                  <a:srgbClr val="0877A7"/>
                </a:highlight>
                <a:latin typeface="+mn-lt"/>
              </a:rPr>
              <a:t>Start Collaborating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br>
              <a:rPr lang="en-US" sz="2800" dirty="0">
                <a:solidFill>
                  <a:srgbClr val="0877A7"/>
                </a:solidFill>
                <a:latin typeface="+mn-lt"/>
              </a:rPr>
            </a:br>
            <a:br>
              <a:rPr lang="en-US" sz="1000" dirty="0">
                <a:solidFill>
                  <a:srgbClr val="0877A7"/>
                </a:solidFill>
                <a:latin typeface="+mn-lt"/>
              </a:rPr>
            </a:br>
            <a:r>
              <a:rPr lang="en-US" sz="2800" dirty="0">
                <a:latin typeface="+mn-lt"/>
              </a:rPr>
              <a:t>link in the email you receive.</a:t>
            </a:r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It will take you to the Shibumi platform registration page.</a:t>
            </a:r>
          </a:p>
        </p:txBody>
      </p:sp>
    </p:spTree>
    <p:extLst>
      <p:ext uri="{BB962C8B-B14F-4D97-AF65-F5344CB8AC3E}">
        <p14:creationId xmlns:p14="http://schemas.microsoft.com/office/powerpoint/2010/main" val="2811042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70BE249-930F-E630-2A4B-B0A2E2B8C6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2" b="11811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F5C15554-4300-E278-72DF-813C82ACE819}"/>
              </a:ext>
            </a:extLst>
          </p:cNvPr>
          <p:cNvSpPr/>
          <p:nvPr/>
        </p:nvSpPr>
        <p:spPr>
          <a:xfrm>
            <a:off x="2389066" y="4974576"/>
            <a:ext cx="1746651" cy="1157284"/>
          </a:xfrm>
          <a:prstGeom prst="wedgeRoundRectCallout">
            <a:avLst>
              <a:gd name="adj1" fmla="val -105190"/>
              <a:gd name="adj2" fmla="val -25998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AU" dirty="0"/>
              <a:t>Provide the details and create your password</a:t>
            </a:r>
          </a:p>
        </p:txBody>
      </p:sp>
    </p:spTree>
    <p:extLst>
      <p:ext uri="{BB962C8B-B14F-4D97-AF65-F5344CB8AC3E}">
        <p14:creationId xmlns:p14="http://schemas.microsoft.com/office/powerpoint/2010/main" val="2788356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E1A3192-D36E-5EA0-CDE4-23AAE3740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971" y="2060669"/>
            <a:ext cx="3922887" cy="3849594"/>
          </a:xfrm>
        </p:spPr>
        <p:txBody>
          <a:bodyPr/>
          <a:lstStyle/>
          <a:p>
            <a:r>
              <a:rPr lang="en-US" dirty="0"/>
              <a:t>You will be prompted to setup authentication app</a:t>
            </a:r>
            <a:r>
              <a:rPr lang="en-US" i="1" dirty="0"/>
              <a:t>.</a:t>
            </a:r>
            <a:br>
              <a:rPr lang="en-US" i="1" dirty="0"/>
            </a:br>
            <a:br>
              <a:rPr lang="en-US" dirty="0"/>
            </a:br>
            <a:r>
              <a:rPr lang="en-US" dirty="0"/>
              <a:t>Please click on the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Set Up MFA</a:t>
            </a:r>
            <a:r>
              <a:rPr lang="en-US" dirty="0"/>
              <a:t> link.</a:t>
            </a:r>
            <a:br>
              <a:rPr lang="en-US" dirty="0"/>
            </a:b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83AF1DE-2DBA-7815-30DF-B5BFC1DCD5BD}"/>
              </a:ext>
            </a:extLst>
          </p:cNvPr>
          <p:cNvGrpSpPr/>
          <p:nvPr/>
        </p:nvGrpSpPr>
        <p:grpSpPr>
          <a:xfrm>
            <a:off x="4808712" y="1122363"/>
            <a:ext cx="5511451" cy="4787900"/>
            <a:chOff x="4808712" y="1122363"/>
            <a:chExt cx="5511451" cy="47879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5C9D129-29FC-F559-FE7E-E93B42B91B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009"/>
            <a:stretch/>
          </p:blipFill>
          <p:spPr>
            <a:xfrm>
              <a:off x="4808712" y="1122363"/>
              <a:ext cx="5511451" cy="4787900"/>
            </a:xfrm>
            <a:prstGeom prst="rect">
              <a:avLst/>
            </a:prstGeom>
            <a:noFill/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47F2B66-1610-5EA0-6E32-AE739CC49E4E}"/>
                </a:ext>
              </a:extLst>
            </p:cNvPr>
            <p:cNvSpPr/>
            <p:nvPr/>
          </p:nvSpPr>
          <p:spPr>
            <a:xfrm>
              <a:off x="8223623" y="4803670"/>
              <a:ext cx="1030778" cy="326967"/>
            </a:xfrm>
            <a:prstGeom prst="roundRect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069490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09C5E5-0ECB-CB98-98FB-E18677D89E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2" t="1455"/>
          <a:stretch/>
        </p:blipFill>
        <p:spPr>
          <a:xfrm>
            <a:off x="4555671" y="1191986"/>
            <a:ext cx="6117793" cy="471827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C23B82-7324-0D88-4438-B01FC6FC1F09}"/>
              </a:ext>
            </a:extLst>
          </p:cNvPr>
          <p:cNvSpPr txBox="1"/>
          <p:nvPr/>
        </p:nvSpPr>
        <p:spPr>
          <a:xfrm>
            <a:off x="593272" y="1122362"/>
            <a:ext cx="36575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Open the authentication app downloaded earlier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Scan the QR code on your web browser from the app</a:t>
            </a:r>
          </a:p>
          <a:p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Add the 6-digit code from the app and click on “Validate”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Once validated, your MFA setup is complete</a:t>
            </a:r>
          </a:p>
        </p:txBody>
      </p:sp>
    </p:spTree>
    <p:extLst>
      <p:ext uri="{BB962C8B-B14F-4D97-AF65-F5344CB8AC3E}">
        <p14:creationId xmlns:p14="http://schemas.microsoft.com/office/powerpoint/2010/main" val="2495821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TF corporate blue">
      <a:dk1>
        <a:srgbClr val="232B39"/>
      </a:dk1>
      <a:lt1>
        <a:sysClr val="window" lastClr="FFFFFF"/>
      </a:lt1>
      <a:dk2>
        <a:srgbClr val="3A3467"/>
      </a:dk2>
      <a:lt2>
        <a:srgbClr val="C2EBFA"/>
      </a:lt2>
      <a:accent1>
        <a:srgbClr val="0072CE"/>
      </a:accent1>
      <a:accent2>
        <a:srgbClr val="68CEF2"/>
      </a:accent2>
      <a:accent3>
        <a:srgbClr val="004C97"/>
      </a:accent3>
      <a:accent4>
        <a:srgbClr val="D3D5D7"/>
      </a:accent4>
      <a:accent5>
        <a:srgbClr val="5BBD74"/>
      </a:accent5>
      <a:accent6>
        <a:srgbClr val="D4E15F"/>
      </a:accent6>
      <a:hlink>
        <a:srgbClr val="53565A"/>
      </a:hlink>
      <a:folHlink>
        <a:srgbClr val="999999"/>
      </a:folHlink>
    </a:clrScheme>
    <a:fontScheme name="Brand Vic">
      <a:majorFont>
        <a:latin typeface="VIC SemiBold"/>
        <a:ea typeface=""/>
        <a:cs typeface=""/>
      </a:majorFont>
      <a:minorFont>
        <a:latin typeface="V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TF PowerPoint.potx" id="{45D90CDE-F963-4FB8-A8B1-E0D2770C0B18}" vid="{718F5315-DD79-468E-8223-87DE95CF8468}"/>
    </a:ext>
  </a:extLst>
</a:theme>
</file>

<file path=ppt/theme/theme2.xml><?xml version="1.0" encoding="utf-8"?>
<a:theme xmlns:a="http://schemas.openxmlformats.org/drawingml/2006/main" name="Office Theme">
  <a:themeElements>
    <a:clrScheme name="DTF corporate blue">
      <a:dk1>
        <a:srgbClr val="232B39"/>
      </a:dk1>
      <a:lt1>
        <a:sysClr val="window" lastClr="FFFFFF"/>
      </a:lt1>
      <a:dk2>
        <a:srgbClr val="3A3467"/>
      </a:dk2>
      <a:lt2>
        <a:srgbClr val="C2EBFA"/>
      </a:lt2>
      <a:accent1>
        <a:srgbClr val="0072CE"/>
      </a:accent1>
      <a:accent2>
        <a:srgbClr val="68CEF2"/>
      </a:accent2>
      <a:accent3>
        <a:srgbClr val="004C97"/>
      </a:accent3>
      <a:accent4>
        <a:srgbClr val="D3D5D7"/>
      </a:accent4>
      <a:accent5>
        <a:srgbClr val="5BBD74"/>
      </a:accent5>
      <a:accent6>
        <a:srgbClr val="D4E15F"/>
      </a:accent6>
      <a:hlink>
        <a:srgbClr val="53565A"/>
      </a:hlink>
      <a:folHlink>
        <a:srgbClr val="999999"/>
      </a:folHlink>
    </a:clrScheme>
    <a:fontScheme name="Brand Vic">
      <a:majorFont>
        <a:latin typeface="VIC SemiBold"/>
        <a:ea typeface=""/>
        <a:cs typeface=""/>
      </a:majorFont>
      <a:minorFont>
        <a:latin typeface="V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40f18ec-8e09-41a0-9f1a-130f18255d23">
      <Terms xmlns="http://schemas.microsoft.com/office/infopath/2007/PartnerControls"/>
    </lcf76f155ced4ddcb4097134ff3c332f>
    <DueDate xmlns="a40f18ec-8e09-41a0-9f1a-130f18255d23" xsi:nil="true"/>
    <Priority xmlns="a40f18ec-8e09-41a0-9f1a-130f18255d23" xsi:nil="true"/>
    <TaxCatchAll xmlns="2442ae54-b7d6-4438-b345-33da09cdbbf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8E3340495C0A4E8117DB968785BE2A" ma:contentTypeVersion="18" ma:contentTypeDescription="Create a new document." ma:contentTypeScope="" ma:versionID="c1484d71ea6a1c04542b73580840b333">
  <xsd:schema xmlns:xsd="http://www.w3.org/2001/XMLSchema" xmlns:xs="http://www.w3.org/2001/XMLSchema" xmlns:p="http://schemas.microsoft.com/office/2006/metadata/properties" xmlns:ns2="a40f18ec-8e09-41a0-9f1a-130f18255d23" xmlns:ns3="2442ae54-b7d6-4438-b345-33da09cdbbf0" targetNamespace="http://schemas.microsoft.com/office/2006/metadata/properties" ma:root="true" ma:fieldsID="996c4856585cafa4672eb302a72910f6" ns2:_="" ns3:_="">
    <xsd:import namespace="a40f18ec-8e09-41a0-9f1a-130f18255d23"/>
    <xsd:import namespace="2442ae54-b7d6-4438-b345-33da09cdbb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Priority" minOccurs="0"/>
                <xsd:element ref="ns2:DueDat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f18ec-8e09-41a0-9f1a-130f18255d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riority" ma:index="14" nillable="true" ma:displayName="Priority" ma:format="Dropdown" ma:internalName="Priority">
      <xsd:simpleType>
        <xsd:restriction base="dms:Choice">
          <xsd:enumeration value="High"/>
          <xsd:enumeration value="Medium"/>
          <xsd:enumeration value="Low"/>
        </xsd:restriction>
      </xsd:simpleType>
    </xsd:element>
    <xsd:element name="DueDate" ma:index="15" nillable="true" ma:displayName="DueDate" ma:format="DateOnly" ma:internalName="DueDate">
      <xsd:simpleType>
        <xsd:restriction base="dms:DateTim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292314e-c97d-49c1-8ae7-4cb6e1c4f9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42ae54-b7d6-4438-b345-33da09cdbbf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4454673-c184-4529-9777-c65a5de5fd7d}" ma:internalName="TaxCatchAll" ma:showField="CatchAllData" ma:web="2442ae54-b7d6-4438-b345-33da09cdbb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70EDFA-803B-4B49-AF96-A58BF196AF20}">
  <ds:schemaRefs>
    <ds:schemaRef ds:uri="2442ae54-b7d6-4438-b345-33da09cdbbf0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a40f18ec-8e09-41a0-9f1a-130f18255d2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E6EB70A-E042-43B8-B6A2-9411A886B8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0f18ec-8e09-41a0-9f1a-130f18255d23"/>
    <ds:schemaRef ds:uri="2442ae54-b7d6-4438-b345-33da09cdbb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D9E6E9-108D-4ED3-A1F9-A0B654DBF7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DTF PowerPoint</Template>
  <TotalTime>169</TotalTime>
  <Words>328</Words>
  <Application>Microsoft Office PowerPoint</Application>
  <PresentationFormat>Widescreen</PresentationFormat>
  <Paragraphs>41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Victorian Government Online Reporting and Assurance Platform</vt:lpstr>
      <vt:lpstr>PowerPoint Presentation</vt:lpstr>
      <vt:lpstr>Step I</vt:lpstr>
      <vt:lpstr>Recommended Apps</vt:lpstr>
      <vt:lpstr>Step II</vt:lpstr>
      <vt:lpstr>Click on the  Start Collaborating   link in the email you receive.  It will take you to the Shibumi platform registration page.</vt:lpstr>
      <vt:lpstr>PowerPoint Presentation</vt:lpstr>
      <vt:lpstr>You will be prompted to setup authentication app.  Please click on the Set Up MFA link. </vt:lpstr>
      <vt:lpstr>PowerPoint Presentation</vt:lpstr>
      <vt:lpstr>Step III</vt:lpstr>
      <vt:lpstr>PowerPoint Presentation</vt:lpstr>
      <vt:lpstr>Click on your name under “My Profile” to access your candidate profile</vt:lpstr>
      <vt:lpstr>You are now able to view and edit your profile.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Victorian Government Online Reporting and Assurance Platform</dc:title>
  <dc:creator>Sana Aziz (DTF)</dc:creator>
  <cp:lastModifiedBy>Sana Aziz (DTF)</cp:lastModifiedBy>
  <cp:revision>5</cp:revision>
  <dcterms:created xsi:type="dcterms:W3CDTF">2024-03-12T05:02:13Z</dcterms:created>
  <dcterms:modified xsi:type="dcterms:W3CDTF">2024-03-15T05:21:38Z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158ebbd-6c5e-441f-bfc9-4eb8c11e3978_Enabled">
    <vt:lpwstr>true</vt:lpwstr>
  </property>
  <property fmtid="{D5CDD505-2E9C-101B-9397-08002B2CF9AE}" pid="3" name="MSIP_Label_7158ebbd-6c5e-441f-bfc9-4eb8c11e3978_SetDate">
    <vt:lpwstr>2023-07-20T02:05:39Z</vt:lpwstr>
  </property>
  <property fmtid="{D5CDD505-2E9C-101B-9397-08002B2CF9AE}" pid="4" name="MSIP_Label_7158ebbd-6c5e-441f-bfc9-4eb8c11e3978_Method">
    <vt:lpwstr>Privileged</vt:lpwstr>
  </property>
  <property fmtid="{D5CDD505-2E9C-101B-9397-08002B2CF9AE}" pid="5" name="MSIP_Label_7158ebbd-6c5e-441f-bfc9-4eb8c11e3978_Name">
    <vt:lpwstr>7158ebbd-6c5e-441f-bfc9-4eb8c11e3978</vt:lpwstr>
  </property>
  <property fmtid="{D5CDD505-2E9C-101B-9397-08002B2CF9AE}" pid="6" name="MSIP_Label_7158ebbd-6c5e-441f-bfc9-4eb8c11e3978_SiteId">
    <vt:lpwstr>722ea0be-3e1c-4b11-ad6f-9401d6856e24</vt:lpwstr>
  </property>
  <property fmtid="{D5CDD505-2E9C-101B-9397-08002B2CF9AE}" pid="7" name="MSIP_Label_7158ebbd-6c5e-441f-bfc9-4eb8c11e3978_ActionId">
    <vt:lpwstr>d930d9d0-9431-434f-a9a2-30e907ece45f</vt:lpwstr>
  </property>
  <property fmtid="{D5CDD505-2E9C-101B-9397-08002B2CF9AE}" pid="8" name="MSIP_Label_7158ebbd-6c5e-441f-bfc9-4eb8c11e3978_ContentBits">
    <vt:lpwstr>2</vt:lpwstr>
  </property>
  <property fmtid="{D5CDD505-2E9C-101B-9397-08002B2CF9AE}" pid="9" name="ContentTypeId">
    <vt:lpwstr>0x010100F58E3340495C0A4E8117DB968785BE2A</vt:lpwstr>
  </property>
  <property fmtid="{D5CDD505-2E9C-101B-9397-08002B2CF9AE}" pid="10" name="MediaServiceImageTags">
    <vt:lpwstr/>
  </property>
</Properties>
</file>