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8869025" cy="10439400"/>
  <p:notesSz cx="6858000" cy="9144000"/>
  <p:defaultTextStyle>
    <a:defPPr>
      <a:defRPr lang="en-US"/>
    </a:defPPr>
    <a:lvl1pPr marL="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1pPr>
    <a:lvl2pPr marL="610223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2pPr>
    <a:lvl3pPr marL="122044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3pPr>
    <a:lvl4pPr marL="1830671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15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B39"/>
    <a:srgbClr val="007B4B"/>
    <a:srgbClr val="8A2A2B"/>
    <a:srgbClr val="16A2FF"/>
    <a:srgbClr val="D7777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2" autoAdjust="0"/>
  </p:normalViewPr>
  <p:slideViewPr>
    <p:cSldViewPr snapToGrid="0">
      <p:cViewPr>
        <p:scale>
          <a:sx n="75" d="100"/>
          <a:sy n="75" d="100"/>
        </p:scale>
        <p:origin x="4188" y="912"/>
      </p:cViewPr>
      <p:guideLst>
        <p:guide orient="horz" pos="3288"/>
        <p:guide pos="15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DF912-2067-4784-99F8-CAAF27530F9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D1472CAC-567D-48AB-9D2B-6AE5505CD046}">
      <dgm:prSet phldrT="[Text]" custT="1"/>
      <dgm:spPr>
        <a:solidFill>
          <a:schemeClr val="tx1"/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dirty="0">
            <a:ln>
              <a:noFill/>
            </a:ln>
            <a:solidFill>
              <a:schemeClr val="bg1"/>
            </a:solidFill>
          </a:endParaRPr>
        </a:p>
      </dgm:t>
    </dgm:pt>
    <dgm:pt modelId="{210090DD-038A-438F-A801-D0DB4A34A1F2}" type="par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B6096401-B5D6-4235-8B13-B890F82A6150}" type="sib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DBAAD3C-1E1B-4891-B764-48C814389131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F2128EF-1D36-4122-8C07-2D97B3166A0A}" type="parTrans" cxnId="{EC237E74-BAC2-4E60-9E30-041FEDB6E397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75FCA17-1E6D-44EF-A602-52461D78118A}" type="sibTrans" cxnId="{EC237E74-BAC2-4E60-9E30-041FEDB6E397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E6A9264-580E-416A-9A80-59BA030CF6D3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9E80907-FB4B-4271-9FD1-1581F202FE89}" type="parTrans" cxnId="{01F3C5C7-DDD7-4B51-9936-34D4C3BD3BC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068A6BB5-6763-4DC7-AE2B-452A896CCCAD}" type="sibTrans" cxnId="{01F3C5C7-DDD7-4B51-9936-34D4C3BD3BC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17976008-A45A-4123-BF9A-C831AEAA35CB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BA79232-3AE9-4E09-802C-133DB5CA1316}" type="parTrans" cxnId="{B2CE6EE9-9B0A-4820-B53E-A9E216CD57D3}">
      <dgm:prSet/>
      <dgm:spPr>
        <a:solidFill>
          <a:schemeClr val="bg1">
            <a:lumMod val="85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E97E77A-0897-4EDE-B1DE-40D677737FD3}" type="sibTrans" cxnId="{B2CE6EE9-9B0A-4820-B53E-A9E216CD57D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C571B7D1-E19D-4ECE-A2CE-EADEBB4D4865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D6EF257-D669-4E15-AC3F-5EE4F76C7D1B}" type="parTrans" cxnId="{DD34542D-83CF-49CD-9EFC-0E371C479F03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1FFDDA9C-4813-47B2-9E45-D2A1E2ADC981}" type="sibTrans" cxnId="{DD34542D-83CF-49CD-9EFC-0E371C479F0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93A335EF-6494-484C-8557-88842218ED4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025FFD70-C468-4B26-B1D0-E9A7D35DD875}" type="parTrans" cxnId="{F18FA08E-379F-4F3A-968B-ACC5B47B0D7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BC1E707-9B17-4CC8-AE2F-173672667449}" type="sibTrans" cxnId="{F18FA08E-379F-4F3A-968B-ACC5B47B0D7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1612A3A-1562-4032-8FED-5B4F0EF46742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06CB146-EB5D-4D7D-82C1-D6104CAA19CA}" type="parTrans" cxnId="{AD318716-20BD-4164-A1AF-32D025B2C15D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3404649-92C8-48FC-AE21-5F65DDC7C4CA}" type="sibTrans" cxnId="{AD318716-20BD-4164-A1AF-32D025B2C15D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ECA2F67A-DF84-4DBF-98E4-8093AD0F86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3D1B8D0-D9C7-425E-9C3C-AE42B4ABBBA1}" type="parTrans" cxnId="{C003E657-1086-4704-B025-4CBE9877325E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31D49A34-6E4D-48D4-8C2C-E3A7A39B6761}" type="sibTrans" cxnId="{C003E657-1086-4704-B025-4CBE9877325E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2671F12-612B-4CD8-AE81-E9E6F6286C59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Strategy, Productivity and Project Advisory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ED08C5B-9732-4D46-ADBB-2B93401579B3}" type="parTrans" cxnId="{11E1D065-7C97-4D59-885E-52B44F8DB5BB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4675F37-FEAE-4DDE-A5E3-CD622AA3DAF0}" type="sibTrans" cxnId="{11E1D065-7C97-4D59-885E-52B44F8DB5BB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0D131C37-6152-42B9-A05D-9D66D9D1E65B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1AB851C-1241-47D6-915C-C960300EA64C}" type="parTrans" cxnId="{B5675386-E63B-40CC-A20F-A5BA0248A49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D4DDD89C-3978-4432-A307-84B2FB46C357}" type="sibTrans" cxnId="{B5675386-E63B-40CC-A20F-A5BA0248A49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324AF6F-3C80-4CB4-9CB1-0E05DD0F8C33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D355B32-CDF0-4D58-9AEC-FA4249ACADA1}" type="parTrans" cxnId="{27A589D7-CF48-48E3-B3B8-F9A5813FAE7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9CEDFC7-7ED9-4F3C-AA49-26D691C49B2F}" type="sibTrans" cxnId="{27A589D7-CF48-48E3-B3B8-F9A5813FAE7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A097874F-4AE1-4E0A-BB92-07E55FAD50AE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CC6512E-880B-4700-8610-CDFFF69F8F30}" type="parTrans" cxnId="{A3F43AC3-E216-4F7E-A915-6106F705E65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CFF14D43-2313-4C29-850E-ABEC0CA46AA1}" type="sibTrans" cxnId="{A3F43AC3-E216-4F7E-A915-6106F705E65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DDAA3598-3A55-45E7-993C-A15499AB087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28254140-B8BD-4AB5-AA76-5A80B5E02003}" type="parTrans" cxnId="{D2DCD6B1-AA7C-4958-9B0B-02910028272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8658B741-4497-49E6-9EE4-C451C7E0D5E4}" type="sibTrans" cxnId="{D2DCD6B1-AA7C-4958-9B0B-02910028272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DC68CA7-B736-45C3-AA87-38605D56FCD1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Collins and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F30EFBB-EB4F-4410-8B1A-525C5339B64C}" type="parTrans" cxnId="{36F05373-76CE-47F5-8442-D27E947C776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F862CFFB-B3F2-47C4-8C77-339D26312C58}" type="sibTrans" cxnId="{36F05373-76CE-47F5-8442-D27E947C776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A626039-0A5C-4E4D-B691-9898A2197D2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ADCF2D2-EA6C-45EB-8826-65DF4719505C}" type="parTrans" cxnId="{B2E9C4F9-E10F-4467-A8D5-6B133A6518B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F4F34CE-DDBB-4F49-A82D-59B49E8BD069}" type="sibTrans" cxnId="{B2E9C4F9-E10F-4467-A8D5-6B133A6518B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54357705-AA35-43FC-8CA8-9E4650DA8D16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Siva Sivanantham</a:t>
          </a: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66A9B2F-E9C8-4DD1-ACDD-91597C40F710}" type="parTrans" cxnId="{FDD5BA36-F077-40C0-9D97-3B7AFD959FC5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B46CF4D-4A68-4F20-BF8E-5C1F63C40BF9}" type="sibTrans" cxnId="{FDD5BA36-F077-40C0-9D97-3B7AFD959FC5}">
      <dgm:prSet/>
      <dgm:spPr/>
      <dgm:t>
        <a:bodyPr/>
        <a:lstStyle/>
        <a:p>
          <a:endParaRPr lang="en-AU"/>
        </a:p>
      </dgm:t>
    </dgm:pt>
    <dgm:pt modelId="{C7771842-B3A5-4C9E-BC99-A6A176779C8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6D0FEB4-4D8E-4F14-A058-263DB1D270C3}" type="parTrans" cxnId="{29F9D204-A827-4ACA-B424-8CF556AF61A4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0E7284E2-0716-4A60-8190-7556EAFCA365}" type="sibTrans" cxnId="{29F9D204-A827-4ACA-B424-8CF556AF61A4}">
      <dgm:prSet/>
      <dgm:spPr/>
      <dgm:t>
        <a:bodyPr/>
        <a:lstStyle/>
        <a:p>
          <a:endParaRPr lang="en-AU"/>
        </a:p>
      </dgm:t>
    </dgm:pt>
    <dgm:pt modelId="{A2E6E79B-E03D-4EB0-94A4-7FC60166E9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89DE970E-ACE2-4B16-9EF9-2901AF0B27BC}" type="parTrans" cxnId="{3E982BD9-C033-417B-88D8-688C52DE25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AFAF95F0-48CD-4CAF-B2A6-D4078F0D25D7}" type="sibTrans" cxnId="{3E982BD9-C033-417B-88D8-688C52DE2580}">
      <dgm:prSet/>
      <dgm:spPr/>
      <dgm:t>
        <a:bodyPr/>
        <a:lstStyle/>
        <a:p>
          <a:endParaRPr lang="en-AU"/>
        </a:p>
      </dgm:t>
    </dgm:pt>
    <dgm:pt modelId="{038CA1EB-BA54-4185-AE6D-BC8271E7C9AD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2193D03-CE1D-4EA8-9C7B-3003F5B72591}" type="parTrans" cxnId="{2C2096EC-85AB-40F0-A4C3-8D46BC866C9B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620B439-2FA7-41F1-A457-7905F0E5B585}" type="sibTrans" cxnId="{2C2096EC-85AB-40F0-A4C3-8D46BC866C9B}">
      <dgm:prSet/>
      <dgm:spPr/>
      <dgm:t>
        <a:bodyPr/>
        <a:lstStyle/>
        <a:p>
          <a:endParaRPr lang="en-AU"/>
        </a:p>
      </dgm:t>
    </dgm:pt>
    <dgm:pt modelId="{03863DFF-8D8D-43D1-B93D-DC200545C4E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5EB043B-6127-4BD3-9885-EF8D9C00187C}" type="parTrans" cxnId="{173E20FF-87FC-4E41-B8D7-B46A7413424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4E1F7F34-7677-42BF-822D-67D84DD37E99}" type="sibTrans" cxnId="{173E20FF-87FC-4E41-B8D7-B46A74134247}">
      <dgm:prSet/>
      <dgm:spPr/>
      <dgm:t>
        <a:bodyPr/>
        <a:lstStyle/>
        <a:p>
          <a:endParaRPr lang="en-AU"/>
        </a:p>
      </dgm:t>
    </dgm:pt>
    <dgm:pt modelId="{E6D0C710-C67B-428C-8470-FCD52A843020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797E411-172F-4228-A1D2-BBED7C338268}" type="parTrans" cxnId="{9F232503-DBCA-42FC-A6E5-2F7D9AF484DC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EC6D3EAC-C67C-4995-B9E5-2AFF0958D759}" type="sibTrans" cxnId="{9F232503-DBCA-42FC-A6E5-2F7D9AF484DC}">
      <dgm:prSet/>
      <dgm:spPr/>
      <dgm:t>
        <a:bodyPr/>
        <a:lstStyle/>
        <a:p>
          <a:endParaRPr lang="en-AU"/>
        </a:p>
      </dgm:t>
    </dgm:pt>
    <dgm:pt modelId="{C8917F97-2FEE-464F-AFC7-7FB2534D75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US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7E817FB-7EBA-49A6-A304-6A675F2B7AAE}" type="parTrans" cxnId="{2405B029-706C-4B3C-9FD2-F53AC6C2C9B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0B5D473-76E4-4C2F-9DFB-4462C7E7A43A}" type="sibTrans" cxnId="{2405B029-706C-4B3C-9FD2-F53AC6C2C9BD}">
      <dgm:prSet/>
      <dgm:spPr/>
      <dgm:t>
        <a:bodyPr/>
        <a:lstStyle/>
        <a:p>
          <a:endParaRPr lang="en-AU"/>
        </a:p>
      </dgm:t>
    </dgm:pt>
    <dgm:pt modelId="{69DCA944-5C75-44D4-9A30-A9D4202C2FF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Financial Assets and Liabilities and Workplace Safety 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dirty="0">
            <a:ln>
              <a:noFill/>
            </a:ln>
            <a:solidFill>
              <a:schemeClr val="tx1"/>
            </a:solidFill>
          </a:endParaRPr>
        </a:p>
      </dgm:t>
    </dgm:pt>
    <dgm:pt modelId="{FE3D45F3-BB11-4AB6-806D-CCCE17A89ED1}" type="parTrans" cxnId="{5F44D1B0-3BD3-4D28-95C4-E782165E5D0F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9BDABE4-7E98-4E13-A47C-A2F94B580873}" type="sibTrans" cxnId="{5F44D1B0-3BD3-4D28-95C4-E782165E5D0F}">
      <dgm:prSet/>
      <dgm:spPr/>
      <dgm:t>
        <a:bodyPr/>
        <a:lstStyle/>
        <a:p>
          <a:endParaRPr lang="en-AU"/>
        </a:p>
      </dgm:t>
    </dgm:pt>
    <dgm:pt modelId="{C86B1FE7-2B51-423B-A43A-4F35277EED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/>
        </a:p>
      </dgm:t>
    </dgm:pt>
    <dgm:pt modelId="{E2E288CE-519E-496C-98BC-1DE3B94BB937}" type="parTrans" cxnId="{E2C44C23-E5F7-480C-8904-997EF55A4F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DD9EE1F4-37F2-43D9-8114-9FB103469985}" type="sibTrans" cxnId="{E2C44C23-E5F7-480C-8904-997EF55A4F80}">
      <dgm:prSet/>
      <dgm:spPr/>
      <dgm:t>
        <a:bodyPr/>
        <a:lstStyle/>
        <a:p>
          <a:endParaRPr lang="en-AU"/>
        </a:p>
      </dgm:t>
    </dgm:pt>
    <dgm:pt modelId="{523E9542-2904-40DA-AB47-E92A788184C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gm:t>
    </dgm:pt>
    <dgm:pt modelId="{C20A3C5C-D99F-4357-A05E-EFC3BEB037E0}" type="parTrans" cxnId="{83DCDD9A-B9C7-4E8A-8C04-E61EDE10281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1DBD28A3-2436-4F59-8673-DCD7457F8AD2}" type="sibTrans" cxnId="{83DCDD9A-B9C7-4E8A-8C04-E61EDE10281D}">
      <dgm:prSet/>
      <dgm:spPr/>
      <dgm:t>
        <a:bodyPr/>
        <a:lstStyle/>
        <a:p>
          <a:endParaRPr lang="en-AU"/>
        </a:p>
      </dgm:t>
    </dgm:pt>
    <dgm:pt modelId="{36A4C898-1358-4B2C-89C8-87D041E32DD1}" type="pres">
      <dgm:prSet presAssocID="{6F7DF912-2067-4784-99F8-CAAF27530F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0C43FD0-130A-494F-8CC6-CFF9073AF747}" type="pres">
      <dgm:prSet presAssocID="{D1472CAC-567D-48AB-9D2B-6AE5505CD046}" presName="hierRoot1" presStyleCnt="0">
        <dgm:presLayoutVars>
          <dgm:hierBranch val="init"/>
        </dgm:presLayoutVars>
      </dgm:prSet>
      <dgm:spPr/>
    </dgm:pt>
    <dgm:pt modelId="{ECF25E41-F1E3-4B7B-89ED-36EF3EF6D7A5}" type="pres">
      <dgm:prSet presAssocID="{D1472CAC-567D-48AB-9D2B-6AE5505CD046}" presName="rootComposite1" presStyleCnt="0"/>
      <dgm:spPr/>
    </dgm:pt>
    <dgm:pt modelId="{60A3C5BF-60A3-46AD-8862-84E0CCED8C7C}" type="pres">
      <dgm:prSet presAssocID="{D1472CAC-567D-48AB-9D2B-6AE5505CD046}" presName="rootText1" presStyleLbl="node0" presStyleIdx="0" presStyleCnt="1">
        <dgm:presLayoutVars>
          <dgm:chPref val="3"/>
        </dgm:presLayoutVars>
      </dgm:prSet>
      <dgm:spPr>
        <a:prstGeom prst="rect">
          <a:avLst/>
        </a:prstGeom>
      </dgm:spPr>
    </dgm:pt>
    <dgm:pt modelId="{0AF3952D-FCA2-4524-8213-E8E0FC51601E}" type="pres">
      <dgm:prSet presAssocID="{D1472CAC-567D-48AB-9D2B-6AE5505CD046}" presName="rootConnector1" presStyleLbl="node1" presStyleIdx="0" presStyleCnt="0"/>
      <dgm:spPr/>
    </dgm:pt>
    <dgm:pt modelId="{F82BD66D-F725-4347-9872-22EA51041DFA}" type="pres">
      <dgm:prSet presAssocID="{D1472CAC-567D-48AB-9D2B-6AE5505CD046}" presName="hierChild2" presStyleCnt="0"/>
      <dgm:spPr/>
    </dgm:pt>
    <dgm:pt modelId="{9521B82F-59E1-4157-96E5-0A718D3C4526}" type="pres">
      <dgm:prSet presAssocID="{EADCF2D2-EA6C-45EB-8826-65DF4719505C}" presName="Name37" presStyleLbl="parChTrans1D2" presStyleIdx="0" presStyleCnt="6"/>
      <dgm:spPr/>
    </dgm:pt>
    <dgm:pt modelId="{B3CFC185-9B46-4DD8-BFC9-77EEB2039123}" type="pres">
      <dgm:prSet presAssocID="{7A626039-0A5C-4E4D-B691-9898A2197D2A}" presName="hierRoot2" presStyleCnt="0">
        <dgm:presLayoutVars>
          <dgm:hierBranch val="init"/>
        </dgm:presLayoutVars>
      </dgm:prSet>
      <dgm:spPr/>
    </dgm:pt>
    <dgm:pt modelId="{D1426075-D638-4A94-B8F2-5E59761C0880}" type="pres">
      <dgm:prSet presAssocID="{7A626039-0A5C-4E4D-B691-9898A2197D2A}" presName="rootComposite" presStyleCnt="0"/>
      <dgm:spPr/>
    </dgm:pt>
    <dgm:pt modelId="{D17CDAA3-98D9-46E4-B7D4-96EFDB456912}" type="pres">
      <dgm:prSet presAssocID="{7A626039-0A5C-4E4D-B691-9898A2197D2A}" presName="rootText" presStyleLbl="node2" presStyleIdx="0" presStyleCnt="6">
        <dgm:presLayoutVars>
          <dgm:chPref val="3"/>
        </dgm:presLayoutVars>
      </dgm:prSet>
      <dgm:spPr>
        <a:prstGeom prst="rect">
          <a:avLst/>
        </a:prstGeom>
      </dgm:spPr>
    </dgm:pt>
    <dgm:pt modelId="{B5083C84-34F8-43DB-AF5E-7DDEC068130D}" type="pres">
      <dgm:prSet presAssocID="{7A626039-0A5C-4E4D-B691-9898A2197D2A}" presName="rootConnector" presStyleLbl="node2" presStyleIdx="0" presStyleCnt="6"/>
      <dgm:spPr/>
    </dgm:pt>
    <dgm:pt modelId="{49633092-FED9-472F-B4EA-330B9FCFE6A7}" type="pres">
      <dgm:prSet presAssocID="{7A626039-0A5C-4E4D-B691-9898A2197D2A}" presName="hierChild4" presStyleCnt="0"/>
      <dgm:spPr/>
    </dgm:pt>
    <dgm:pt modelId="{74365643-B184-4D54-AD7A-61CE243A43DF}" type="pres">
      <dgm:prSet presAssocID="{7A626039-0A5C-4E4D-B691-9898A2197D2A}" presName="hierChild5" presStyleCnt="0"/>
      <dgm:spPr/>
    </dgm:pt>
    <dgm:pt modelId="{E28FB1A1-721E-45C1-98D1-ED16F174DA34}" type="pres">
      <dgm:prSet presAssocID="{1F2128EF-1D36-4122-8C07-2D97B3166A0A}" presName="Name37" presStyleLbl="parChTrans1D2" presStyleIdx="1" presStyleCnt="6"/>
      <dgm:spPr/>
    </dgm:pt>
    <dgm:pt modelId="{332A7629-74CC-468B-960D-63C5C3FAFEEA}" type="pres">
      <dgm:prSet presAssocID="{2DBAAD3C-1E1B-4891-B764-48C814389131}" presName="hierRoot2" presStyleCnt="0">
        <dgm:presLayoutVars>
          <dgm:hierBranch val="hang"/>
        </dgm:presLayoutVars>
      </dgm:prSet>
      <dgm:spPr/>
    </dgm:pt>
    <dgm:pt modelId="{AA7E5549-DC1B-49B2-8974-AB3681AE77F8}" type="pres">
      <dgm:prSet presAssocID="{2DBAAD3C-1E1B-4891-B764-48C814389131}" presName="rootComposite" presStyleCnt="0"/>
      <dgm:spPr/>
    </dgm:pt>
    <dgm:pt modelId="{C6CB8314-DCD3-4F1F-8502-4CF4E8529CB1}" type="pres">
      <dgm:prSet presAssocID="{2DBAAD3C-1E1B-4891-B764-48C814389131}" presName="rootText" presStyleLbl="node2" presStyleIdx="1" presStyleCnt="6">
        <dgm:presLayoutVars>
          <dgm:chPref val="3"/>
        </dgm:presLayoutVars>
      </dgm:prSet>
      <dgm:spPr>
        <a:prstGeom prst="rect">
          <a:avLst/>
        </a:prstGeom>
      </dgm:spPr>
    </dgm:pt>
    <dgm:pt modelId="{1B683E57-E78A-4DE0-B123-466F9A343B8F}" type="pres">
      <dgm:prSet presAssocID="{2DBAAD3C-1E1B-4891-B764-48C814389131}" presName="rootConnector" presStyleLbl="node2" presStyleIdx="1" presStyleCnt="6"/>
      <dgm:spPr/>
    </dgm:pt>
    <dgm:pt modelId="{4808A4A3-45F5-4C01-B8AF-2A4C85B5EDF8}" type="pres">
      <dgm:prSet presAssocID="{2DBAAD3C-1E1B-4891-B764-48C814389131}" presName="hierChild4" presStyleCnt="0"/>
      <dgm:spPr/>
    </dgm:pt>
    <dgm:pt modelId="{B8DD591E-6A02-4DC7-BD91-315F2156C44C}" type="pres">
      <dgm:prSet presAssocID="{28254140-B8BD-4AB5-AA76-5A80B5E02003}" presName="Name48" presStyleLbl="parChTrans1D3" presStyleIdx="0" presStyleCnt="18"/>
      <dgm:spPr/>
    </dgm:pt>
    <dgm:pt modelId="{2B0C3A49-050C-40F4-8A0C-C739802D1338}" type="pres">
      <dgm:prSet presAssocID="{DDAA3598-3A55-45E7-993C-A15499AB0877}" presName="hierRoot2" presStyleCnt="0">
        <dgm:presLayoutVars>
          <dgm:hierBranch val="hang"/>
        </dgm:presLayoutVars>
      </dgm:prSet>
      <dgm:spPr/>
    </dgm:pt>
    <dgm:pt modelId="{17AEA52B-84C6-4B5F-9666-978FEE9E1825}" type="pres">
      <dgm:prSet presAssocID="{DDAA3598-3A55-45E7-993C-A15499AB0877}" presName="rootComposite" presStyleCnt="0"/>
      <dgm:spPr/>
    </dgm:pt>
    <dgm:pt modelId="{EC8E7896-CE7F-4FF7-8DAB-2EADFF187778}" type="pres">
      <dgm:prSet presAssocID="{DDAA3598-3A55-45E7-993C-A15499AB0877}" presName="rootText" presStyleLbl="node3" presStyleIdx="0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A12229-3895-4364-8657-64671F244AE7}" type="pres">
      <dgm:prSet presAssocID="{DDAA3598-3A55-45E7-993C-A15499AB0877}" presName="rootConnector" presStyleLbl="node3" presStyleIdx="0" presStyleCnt="18"/>
      <dgm:spPr/>
    </dgm:pt>
    <dgm:pt modelId="{844812DD-DDD7-4078-8AA1-A91F1C9E19CA}" type="pres">
      <dgm:prSet presAssocID="{DDAA3598-3A55-45E7-993C-A15499AB0877}" presName="hierChild4" presStyleCnt="0"/>
      <dgm:spPr/>
    </dgm:pt>
    <dgm:pt modelId="{6E4DAEF5-B0AA-4B0C-80AF-DE1E64342076}" type="pres">
      <dgm:prSet presAssocID="{DDAA3598-3A55-45E7-993C-A15499AB0877}" presName="hierChild5" presStyleCnt="0"/>
      <dgm:spPr/>
    </dgm:pt>
    <dgm:pt modelId="{5175235F-4460-4843-B33D-28E5DABD2C71}" type="pres">
      <dgm:prSet presAssocID="{766A9B2F-E9C8-4DD1-ACDD-91597C40F710}" presName="Name48" presStyleLbl="parChTrans1D3" presStyleIdx="1" presStyleCnt="18"/>
      <dgm:spPr/>
    </dgm:pt>
    <dgm:pt modelId="{D0650A8D-9DA8-4DB2-8C6C-C4D9BECFB1E1}" type="pres">
      <dgm:prSet presAssocID="{54357705-AA35-43FC-8CA8-9E4650DA8D16}" presName="hierRoot2" presStyleCnt="0">
        <dgm:presLayoutVars>
          <dgm:hierBranch val="hang"/>
        </dgm:presLayoutVars>
      </dgm:prSet>
      <dgm:spPr/>
    </dgm:pt>
    <dgm:pt modelId="{C8308730-E3DE-4602-9D00-EA241179A327}" type="pres">
      <dgm:prSet presAssocID="{54357705-AA35-43FC-8CA8-9E4650DA8D16}" presName="rootComposite" presStyleCnt="0"/>
      <dgm:spPr/>
    </dgm:pt>
    <dgm:pt modelId="{95DE0062-5135-4DDA-A841-30A6E0AB2D5E}" type="pres">
      <dgm:prSet presAssocID="{54357705-AA35-43FC-8CA8-9E4650DA8D16}" presName="rootText" presStyleLbl="node3" presStyleIdx="1" presStyleCnt="18">
        <dgm:presLayoutVars>
          <dgm:chPref val="3"/>
        </dgm:presLayoutVars>
      </dgm:prSet>
      <dgm:spPr>
        <a:prstGeom prst="rect">
          <a:avLst/>
        </a:prstGeom>
      </dgm:spPr>
    </dgm:pt>
    <dgm:pt modelId="{16D90DAA-FDF5-43F3-A00C-3DDC35F9BC1C}" type="pres">
      <dgm:prSet presAssocID="{54357705-AA35-43FC-8CA8-9E4650DA8D16}" presName="rootConnector" presStyleLbl="node3" presStyleIdx="1" presStyleCnt="18"/>
      <dgm:spPr/>
    </dgm:pt>
    <dgm:pt modelId="{67824C84-F3F4-4B9C-B66F-3207AAB3F85F}" type="pres">
      <dgm:prSet presAssocID="{54357705-AA35-43FC-8CA8-9E4650DA8D16}" presName="hierChild4" presStyleCnt="0"/>
      <dgm:spPr/>
    </dgm:pt>
    <dgm:pt modelId="{C1C60E35-207E-4EE1-A6FB-504E275F96EA}" type="pres">
      <dgm:prSet presAssocID="{54357705-AA35-43FC-8CA8-9E4650DA8D16}" presName="hierChild5" presStyleCnt="0"/>
      <dgm:spPr/>
    </dgm:pt>
    <dgm:pt modelId="{19C3D9D4-8D52-49D0-AE78-FC613A393A87}" type="pres">
      <dgm:prSet presAssocID="{FF30EFBB-EB4F-4410-8B1A-525C5339B64C}" presName="Name48" presStyleLbl="parChTrans1D3" presStyleIdx="2" presStyleCnt="18"/>
      <dgm:spPr/>
    </dgm:pt>
    <dgm:pt modelId="{8C411328-DB0A-41EC-8259-901B09189328}" type="pres">
      <dgm:prSet presAssocID="{7DC68CA7-B736-45C3-AA87-38605D56FCD1}" presName="hierRoot2" presStyleCnt="0">
        <dgm:presLayoutVars>
          <dgm:hierBranch val="hang"/>
        </dgm:presLayoutVars>
      </dgm:prSet>
      <dgm:spPr/>
    </dgm:pt>
    <dgm:pt modelId="{6690F19F-66A0-463A-B168-87EE678C8083}" type="pres">
      <dgm:prSet presAssocID="{7DC68CA7-B736-45C3-AA87-38605D56FCD1}" presName="rootComposite" presStyleCnt="0"/>
      <dgm:spPr/>
    </dgm:pt>
    <dgm:pt modelId="{CA188FED-11FF-4372-B37A-4ED6AEA33356}" type="pres">
      <dgm:prSet presAssocID="{7DC68CA7-B736-45C3-AA87-38605D56FCD1}" presName="rootText" presStyleLbl="node3" presStyleIdx="2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76D965-FE15-4C4C-93C5-D70158865DA7}" type="pres">
      <dgm:prSet presAssocID="{7DC68CA7-B736-45C3-AA87-38605D56FCD1}" presName="rootConnector" presStyleLbl="node3" presStyleIdx="2" presStyleCnt="18"/>
      <dgm:spPr/>
    </dgm:pt>
    <dgm:pt modelId="{FCF69594-2869-4082-98AB-50C5E9A82B25}" type="pres">
      <dgm:prSet presAssocID="{7DC68CA7-B736-45C3-AA87-38605D56FCD1}" presName="hierChild4" presStyleCnt="0"/>
      <dgm:spPr/>
    </dgm:pt>
    <dgm:pt modelId="{631C67F3-6374-4D90-9BCF-E0167A4A2ED6}" type="pres">
      <dgm:prSet presAssocID="{7DC68CA7-B736-45C3-AA87-38605D56FCD1}" presName="hierChild5" presStyleCnt="0"/>
      <dgm:spPr/>
    </dgm:pt>
    <dgm:pt modelId="{68321823-3D17-450E-975D-4A86F45CAF18}" type="pres">
      <dgm:prSet presAssocID="{ECC6512E-880B-4700-8610-CDFFF69F8F30}" presName="Name48" presStyleLbl="parChTrans1D3" presStyleIdx="3" presStyleCnt="18"/>
      <dgm:spPr/>
    </dgm:pt>
    <dgm:pt modelId="{AD9D4DD6-F4D1-47D6-A45C-62218D2B0E9B}" type="pres">
      <dgm:prSet presAssocID="{A097874F-4AE1-4E0A-BB92-07E55FAD50AE}" presName="hierRoot2" presStyleCnt="0">
        <dgm:presLayoutVars>
          <dgm:hierBranch val="hang"/>
        </dgm:presLayoutVars>
      </dgm:prSet>
      <dgm:spPr/>
    </dgm:pt>
    <dgm:pt modelId="{8A489C4A-915C-4F49-AC1C-9BDAAB2FF55D}" type="pres">
      <dgm:prSet presAssocID="{A097874F-4AE1-4E0A-BB92-07E55FAD50AE}" presName="rootComposite" presStyleCnt="0"/>
      <dgm:spPr/>
    </dgm:pt>
    <dgm:pt modelId="{E7046364-EEF3-4315-9B47-3709337F3B1E}" type="pres">
      <dgm:prSet presAssocID="{A097874F-4AE1-4E0A-BB92-07E55FAD50AE}" presName="rootText" presStyleLbl="node3" presStyleIdx="3" presStyleCnt="18">
        <dgm:presLayoutVars>
          <dgm:chPref val="3"/>
        </dgm:presLayoutVars>
      </dgm:prSet>
      <dgm:spPr>
        <a:prstGeom prst="rect">
          <a:avLst/>
        </a:prstGeom>
      </dgm:spPr>
    </dgm:pt>
    <dgm:pt modelId="{127F0BBF-CFF3-48B8-9381-3B25472876C1}" type="pres">
      <dgm:prSet presAssocID="{A097874F-4AE1-4E0A-BB92-07E55FAD50AE}" presName="rootConnector" presStyleLbl="node3" presStyleIdx="3" presStyleCnt="18"/>
      <dgm:spPr/>
    </dgm:pt>
    <dgm:pt modelId="{8C51666E-E606-4AE1-84AA-0334D9D5B2B0}" type="pres">
      <dgm:prSet presAssocID="{A097874F-4AE1-4E0A-BB92-07E55FAD50AE}" presName="hierChild4" presStyleCnt="0"/>
      <dgm:spPr/>
    </dgm:pt>
    <dgm:pt modelId="{E077AF05-42A6-4088-8909-5687E4C9BB33}" type="pres">
      <dgm:prSet presAssocID="{A097874F-4AE1-4E0A-BB92-07E55FAD50AE}" presName="hierChild5" presStyleCnt="0"/>
      <dgm:spPr/>
    </dgm:pt>
    <dgm:pt modelId="{2ED3AF41-F740-4546-8E98-8BC00386862D}" type="pres">
      <dgm:prSet presAssocID="{C20A3C5C-D99F-4357-A05E-EFC3BEB037E0}" presName="Name48" presStyleLbl="parChTrans1D3" presStyleIdx="4" presStyleCnt="18"/>
      <dgm:spPr/>
    </dgm:pt>
    <dgm:pt modelId="{17BB8C5B-0D22-4DA1-A8DB-99F91A61AEDD}" type="pres">
      <dgm:prSet presAssocID="{523E9542-2904-40DA-AB47-E92A788184C0}" presName="hierRoot2" presStyleCnt="0">
        <dgm:presLayoutVars>
          <dgm:hierBranch val="hang"/>
        </dgm:presLayoutVars>
      </dgm:prSet>
      <dgm:spPr/>
    </dgm:pt>
    <dgm:pt modelId="{63DA9524-FF33-4EED-8CC3-42C814EDF5BB}" type="pres">
      <dgm:prSet presAssocID="{523E9542-2904-40DA-AB47-E92A788184C0}" presName="rootComposite" presStyleCnt="0"/>
      <dgm:spPr/>
    </dgm:pt>
    <dgm:pt modelId="{B874C18B-257E-4131-B278-92246C86069C}" type="pres">
      <dgm:prSet presAssocID="{523E9542-2904-40DA-AB47-E92A788184C0}" presName="rootText" presStyleLbl="node3" presStyleIdx="4" presStyleCnt="18">
        <dgm:presLayoutVars>
          <dgm:chPref val="3"/>
        </dgm:presLayoutVars>
      </dgm:prSet>
      <dgm:spPr/>
    </dgm:pt>
    <dgm:pt modelId="{E93512F9-AC9D-4622-97D6-098854FFC156}" type="pres">
      <dgm:prSet presAssocID="{523E9542-2904-40DA-AB47-E92A788184C0}" presName="rootConnector" presStyleLbl="node3" presStyleIdx="4" presStyleCnt="18"/>
      <dgm:spPr/>
    </dgm:pt>
    <dgm:pt modelId="{29A608DF-B0F6-4AC0-9A60-5E110B53B314}" type="pres">
      <dgm:prSet presAssocID="{523E9542-2904-40DA-AB47-E92A788184C0}" presName="hierChild4" presStyleCnt="0"/>
      <dgm:spPr/>
    </dgm:pt>
    <dgm:pt modelId="{B50B8829-5A6A-4A39-A1DF-4A0F72BEEC94}" type="pres">
      <dgm:prSet presAssocID="{523E9542-2904-40DA-AB47-E92A788184C0}" presName="hierChild5" presStyleCnt="0"/>
      <dgm:spPr/>
    </dgm:pt>
    <dgm:pt modelId="{A7E84343-C4B3-434E-A335-D8A4B778682A}" type="pres">
      <dgm:prSet presAssocID="{2DBAAD3C-1E1B-4891-B764-48C814389131}" presName="hierChild5" presStyleCnt="0"/>
      <dgm:spPr/>
    </dgm:pt>
    <dgm:pt modelId="{A6F34922-E984-4D23-8DC1-183E8780AD46}" type="pres">
      <dgm:prSet presAssocID="{7797E411-172F-4228-A1D2-BBED7C338268}" presName="Name37" presStyleLbl="parChTrans1D2" presStyleIdx="2" presStyleCnt="6"/>
      <dgm:spPr/>
    </dgm:pt>
    <dgm:pt modelId="{F6290E2E-33EF-417C-A4A9-3685D4726E56}" type="pres">
      <dgm:prSet presAssocID="{E6D0C710-C67B-428C-8470-FCD52A843020}" presName="hierRoot2" presStyleCnt="0">
        <dgm:presLayoutVars>
          <dgm:hierBranch val="init"/>
        </dgm:presLayoutVars>
      </dgm:prSet>
      <dgm:spPr/>
    </dgm:pt>
    <dgm:pt modelId="{40E50199-9710-4AA2-A208-E27A8832B72E}" type="pres">
      <dgm:prSet presAssocID="{E6D0C710-C67B-428C-8470-FCD52A843020}" presName="rootComposite" presStyleCnt="0"/>
      <dgm:spPr/>
    </dgm:pt>
    <dgm:pt modelId="{86778013-8D0F-4F10-8097-DB0E8BD128E9}" type="pres">
      <dgm:prSet presAssocID="{E6D0C710-C67B-428C-8470-FCD52A843020}" presName="rootText" presStyleLbl="node2" presStyleIdx="2" presStyleCnt="6">
        <dgm:presLayoutVars>
          <dgm:chPref val="3"/>
        </dgm:presLayoutVars>
      </dgm:prSet>
      <dgm:spPr>
        <a:prstGeom prst="rect">
          <a:avLst/>
        </a:prstGeom>
      </dgm:spPr>
    </dgm:pt>
    <dgm:pt modelId="{DFD3A1FB-4CC3-486A-8B64-237EA4C1EE78}" type="pres">
      <dgm:prSet presAssocID="{E6D0C710-C67B-428C-8470-FCD52A843020}" presName="rootConnector" presStyleLbl="node2" presStyleIdx="2" presStyleCnt="6"/>
      <dgm:spPr/>
    </dgm:pt>
    <dgm:pt modelId="{9BD32DD5-97AB-405C-BBFE-8373A3D6E7BB}" type="pres">
      <dgm:prSet presAssocID="{E6D0C710-C67B-428C-8470-FCD52A843020}" presName="hierChild4" presStyleCnt="0"/>
      <dgm:spPr/>
    </dgm:pt>
    <dgm:pt modelId="{3E0EE62A-1005-43B5-96EB-4A6C887E91D1}" type="pres">
      <dgm:prSet presAssocID="{E7E817FB-7EBA-49A6-A304-6A675F2B7AAE}" presName="Name37" presStyleLbl="parChTrans1D3" presStyleIdx="5" presStyleCnt="18"/>
      <dgm:spPr/>
    </dgm:pt>
    <dgm:pt modelId="{C51133BA-BE6B-4637-909B-E223B27E17B3}" type="pres">
      <dgm:prSet presAssocID="{C8917F97-2FEE-464F-AFC7-7FB2534D756F}" presName="hierRoot2" presStyleCnt="0">
        <dgm:presLayoutVars>
          <dgm:hierBranch val="init"/>
        </dgm:presLayoutVars>
      </dgm:prSet>
      <dgm:spPr/>
    </dgm:pt>
    <dgm:pt modelId="{05B96754-051E-4BF9-9DB5-E4CE07FA41BA}" type="pres">
      <dgm:prSet presAssocID="{C8917F97-2FEE-464F-AFC7-7FB2534D756F}" presName="rootComposite" presStyleCnt="0"/>
      <dgm:spPr/>
    </dgm:pt>
    <dgm:pt modelId="{67C47DC6-3656-4390-A0AD-DD533A3903A8}" type="pres">
      <dgm:prSet presAssocID="{C8917F97-2FEE-464F-AFC7-7FB2534D756F}" presName="rootText" presStyleLbl="node3" presStyleIdx="5" presStyleCnt="18">
        <dgm:presLayoutVars>
          <dgm:chPref val="3"/>
        </dgm:presLayoutVars>
      </dgm:prSet>
      <dgm:spPr>
        <a:prstGeom prst="rect">
          <a:avLst/>
        </a:prstGeom>
      </dgm:spPr>
    </dgm:pt>
    <dgm:pt modelId="{F2F638BF-C6AD-41FD-8B1E-BD8C9198CBAD}" type="pres">
      <dgm:prSet presAssocID="{C8917F97-2FEE-464F-AFC7-7FB2534D756F}" presName="rootConnector" presStyleLbl="node3" presStyleIdx="5" presStyleCnt="18"/>
      <dgm:spPr/>
    </dgm:pt>
    <dgm:pt modelId="{4D2BFC92-A6A7-45B7-A65D-342153480795}" type="pres">
      <dgm:prSet presAssocID="{C8917F97-2FEE-464F-AFC7-7FB2534D756F}" presName="hierChild4" presStyleCnt="0"/>
      <dgm:spPr/>
    </dgm:pt>
    <dgm:pt modelId="{2CB17B7C-F568-43A6-B103-BAC79BA98F3D}" type="pres">
      <dgm:prSet presAssocID="{C8917F97-2FEE-464F-AFC7-7FB2534D756F}" presName="hierChild5" presStyleCnt="0"/>
      <dgm:spPr/>
    </dgm:pt>
    <dgm:pt modelId="{C081ADEC-37B4-4BA6-B3B9-37C8A5E4E28C}" type="pres">
      <dgm:prSet presAssocID="{FE3D45F3-BB11-4AB6-806D-CCCE17A89ED1}" presName="Name37" presStyleLbl="parChTrans1D3" presStyleIdx="6" presStyleCnt="18"/>
      <dgm:spPr/>
    </dgm:pt>
    <dgm:pt modelId="{40CFD23E-FE94-4434-ADE7-D0809479CF01}" type="pres">
      <dgm:prSet presAssocID="{69DCA944-5C75-44D4-9A30-A9D4202C2FF7}" presName="hierRoot2" presStyleCnt="0">
        <dgm:presLayoutVars>
          <dgm:hierBranch val="init"/>
        </dgm:presLayoutVars>
      </dgm:prSet>
      <dgm:spPr/>
    </dgm:pt>
    <dgm:pt modelId="{671F7839-2F32-478F-9EE3-45AD0291B27C}" type="pres">
      <dgm:prSet presAssocID="{69DCA944-5C75-44D4-9A30-A9D4202C2FF7}" presName="rootComposite" presStyleCnt="0"/>
      <dgm:spPr/>
    </dgm:pt>
    <dgm:pt modelId="{384DF745-4D95-43C2-BEB1-0E8C930D7871}" type="pres">
      <dgm:prSet presAssocID="{69DCA944-5C75-44D4-9A30-A9D4202C2FF7}" presName="rootText" presStyleLbl="node3" presStyleIdx="6" presStyleCnt="18">
        <dgm:presLayoutVars>
          <dgm:chPref val="3"/>
        </dgm:presLayoutVars>
      </dgm:prSet>
      <dgm:spPr>
        <a:prstGeom prst="rect">
          <a:avLst/>
        </a:prstGeom>
      </dgm:spPr>
    </dgm:pt>
    <dgm:pt modelId="{7E4597A4-286A-4841-9A90-AE128E2D2669}" type="pres">
      <dgm:prSet presAssocID="{69DCA944-5C75-44D4-9A30-A9D4202C2FF7}" presName="rootConnector" presStyleLbl="node3" presStyleIdx="6" presStyleCnt="18"/>
      <dgm:spPr/>
    </dgm:pt>
    <dgm:pt modelId="{799189E0-8B64-4F93-A702-C7930F268820}" type="pres">
      <dgm:prSet presAssocID="{69DCA944-5C75-44D4-9A30-A9D4202C2FF7}" presName="hierChild4" presStyleCnt="0"/>
      <dgm:spPr/>
    </dgm:pt>
    <dgm:pt modelId="{CA2D7E1A-C607-4B22-BA13-974FD8F7E9CC}" type="pres">
      <dgm:prSet presAssocID="{69DCA944-5C75-44D4-9A30-A9D4202C2FF7}" presName="hierChild5" presStyleCnt="0"/>
      <dgm:spPr/>
    </dgm:pt>
    <dgm:pt modelId="{7EA7ECB9-5B90-4180-AF28-E640E82BF2C9}" type="pres">
      <dgm:prSet presAssocID="{E2E288CE-519E-496C-98BC-1DE3B94BB937}" presName="Name37" presStyleLbl="parChTrans1D3" presStyleIdx="7" presStyleCnt="18"/>
      <dgm:spPr/>
    </dgm:pt>
    <dgm:pt modelId="{C4A763F6-1459-45F5-A2A0-F1D5A24593C2}" type="pres">
      <dgm:prSet presAssocID="{C86B1FE7-2B51-423B-A43A-4F35277EED80}" presName="hierRoot2" presStyleCnt="0">
        <dgm:presLayoutVars>
          <dgm:hierBranch val="init"/>
        </dgm:presLayoutVars>
      </dgm:prSet>
      <dgm:spPr/>
    </dgm:pt>
    <dgm:pt modelId="{5925A315-8E1A-4B42-88F8-9E9EAC5A62B3}" type="pres">
      <dgm:prSet presAssocID="{C86B1FE7-2B51-423B-A43A-4F35277EED80}" presName="rootComposite" presStyleCnt="0"/>
      <dgm:spPr/>
    </dgm:pt>
    <dgm:pt modelId="{C4DDC734-F203-40C3-9296-30BC3DB77E96}" type="pres">
      <dgm:prSet presAssocID="{C86B1FE7-2B51-423B-A43A-4F35277EED80}" presName="rootText" presStyleLbl="node3" presStyleIdx="7" presStyleCnt="18">
        <dgm:presLayoutVars>
          <dgm:chPref val="3"/>
        </dgm:presLayoutVars>
      </dgm:prSet>
      <dgm:spPr>
        <a:prstGeom prst="rect">
          <a:avLst/>
        </a:prstGeom>
      </dgm:spPr>
    </dgm:pt>
    <dgm:pt modelId="{E78281D3-E458-452D-9C71-67140F57B32D}" type="pres">
      <dgm:prSet presAssocID="{C86B1FE7-2B51-423B-A43A-4F35277EED80}" presName="rootConnector" presStyleLbl="node3" presStyleIdx="7" presStyleCnt="18"/>
      <dgm:spPr/>
    </dgm:pt>
    <dgm:pt modelId="{6B43B1CF-7C0B-438B-8B4C-5274420FFED7}" type="pres">
      <dgm:prSet presAssocID="{C86B1FE7-2B51-423B-A43A-4F35277EED80}" presName="hierChild4" presStyleCnt="0"/>
      <dgm:spPr/>
    </dgm:pt>
    <dgm:pt modelId="{0C43138A-9AE8-47B9-A251-E2CEB09E2C69}" type="pres">
      <dgm:prSet presAssocID="{C86B1FE7-2B51-423B-A43A-4F35277EED80}" presName="hierChild5" presStyleCnt="0"/>
      <dgm:spPr/>
    </dgm:pt>
    <dgm:pt modelId="{19C1D98A-C1C5-41C1-95D1-3CF93F5CED32}" type="pres">
      <dgm:prSet presAssocID="{E6D0C710-C67B-428C-8470-FCD52A843020}" presName="hierChild5" presStyleCnt="0"/>
      <dgm:spPr/>
    </dgm:pt>
    <dgm:pt modelId="{A3730296-8149-42ED-865B-88014BAE3A2C}" type="pres">
      <dgm:prSet presAssocID="{1BA79232-3AE9-4E09-802C-133DB5CA1316}" presName="Name37" presStyleLbl="parChTrans1D2" presStyleIdx="3" presStyleCnt="6"/>
      <dgm:spPr/>
    </dgm:pt>
    <dgm:pt modelId="{97EC5909-7960-4418-B75F-DA601681F4EA}" type="pres">
      <dgm:prSet presAssocID="{17976008-A45A-4123-BF9A-C831AEAA35CB}" presName="hierRoot2" presStyleCnt="0">
        <dgm:presLayoutVars>
          <dgm:hierBranch val="init"/>
        </dgm:presLayoutVars>
      </dgm:prSet>
      <dgm:spPr/>
    </dgm:pt>
    <dgm:pt modelId="{96F3FE10-72FE-43B0-AA97-BAF637E2C77B}" type="pres">
      <dgm:prSet presAssocID="{17976008-A45A-4123-BF9A-C831AEAA35CB}" presName="rootComposite" presStyleCnt="0"/>
      <dgm:spPr/>
    </dgm:pt>
    <dgm:pt modelId="{9AFD4BDD-4415-49FB-9CCA-2A12F0B28D8D}" type="pres">
      <dgm:prSet presAssocID="{17976008-A45A-4123-BF9A-C831AEAA35CB}" presName="rootText" presStyleLbl="node2" presStyleIdx="3" presStyleCnt="6">
        <dgm:presLayoutVars>
          <dgm:chPref val="3"/>
        </dgm:presLayoutVars>
      </dgm:prSet>
      <dgm:spPr>
        <a:prstGeom prst="rect">
          <a:avLst/>
        </a:prstGeom>
      </dgm:spPr>
    </dgm:pt>
    <dgm:pt modelId="{4A8E8446-2D5F-4B08-8F32-827CA503624A}" type="pres">
      <dgm:prSet presAssocID="{17976008-A45A-4123-BF9A-C831AEAA35CB}" presName="rootConnector" presStyleLbl="node2" presStyleIdx="3" presStyleCnt="6"/>
      <dgm:spPr/>
    </dgm:pt>
    <dgm:pt modelId="{DBB55254-35AC-434B-9ECC-878E5CAB6FF0}" type="pres">
      <dgm:prSet presAssocID="{17976008-A45A-4123-BF9A-C831AEAA35CB}" presName="hierChild4" presStyleCnt="0"/>
      <dgm:spPr/>
    </dgm:pt>
    <dgm:pt modelId="{1DC962B0-55C0-46E2-BCB9-5188D6DE052B}" type="pres">
      <dgm:prSet presAssocID="{FD355B32-CDF0-4D58-9AEC-FA4249ACADA1}" presName="Name37" presStyleLbl="parChTrans1D3" presStyleIdx="8" presStyleCnt="18"/>
      <dgm:spPr/>
    </dgm:pt>
    <dgm:pt modelId="{5F59DC38-1A54-4148-9A38-57846AF603BD}" type="pres">
      <dgm:prSet presAssocID="{2324AF6F-3C80-4CB4-9CB1-0E05DD0F8C33}" presName="hierRoot2" presStyleCnt="0">
        <dgm:presLayoutVars>
          <dgm:hierBranch val="init"/>
        </dgm:presLayoutVars>
      </dgm:prSet>
      <dgm:spPr/>
    </dgm:pt>
    <dgm:pt modelId="{FC82D725-0CEB-4FD2-8983-BD26563CB17C}" type="pres">
      <dgm:prSet presAssocID="{2324AF6F-3C80-4CB4-9CB1-0E05DD0F8C33}" presName="rootComposite" presStyleCnt="0"/>
      <dgm:spPr/>
    </dgm:pt>
    <dgm:pt modelId="{D6C32BA3-95A4-496A-9BB6-E82D81212463}" type="pres">
      <dgm:prSet presAssocID="{2324AF6F-3C80-4CB4-9CB1-0E05DD0F8C33}" presName="rootText" presStyleLbl="node3" presStyleIdx="8" presStyleCnt="18">
        <dgm:presLayoutVars>
          <dgm:chPref val="3"/>
        </dgm:presLayoutVars>
      </dgm:prSet>
      <dgm:spPr>
        <a:prstGeom prst="rect">
          <a:avLst/>
        </a:prstGeom>
      </dgm:spPr>
    </dgm:pt>
    <dgm:pt modelId="{5BFFD98F-09F3-456E-A85A-BE2AD71AAA5C}" type="pres">
      <dgm:prSet presAssocID="{2324AF6F-3C80-4CB4-9CB1-0E05DD0F8C33}" presName="rootConnector" presStyleLbl="node3" presStyleIdx="8" presStyleCnt="18"/>
      <dgm:spPr/>
    </dgm:pt>
    <dgm:pt modelId="{F32B4EDA-523A-4E5A-8F4D-7C7577B71931}" type="pres">
      <dgm:prSet presAssocID="{2324AF6F-3C80-4CB4-9CB1-0E05DD0F8C33}" presName="hierChild4" presStyleCnt="0"/>
      <dgm:spPr/>
    </dgm:pt>
    <dgm:pt modelId="{5FE7A5AC-B2AE-4EFC-A183-3D25F4DBFA64}" type="pres">
      <dgm:prSet presAssocID="{2324AF6F-3C80-4CB4-9CB1-0E05DD0F8C33}" presName="hierChild5" presStyleCnt="0"/>
      <dgm:spPr/>
    </dgm:pt>
    <dgm:pt modelId="{9CF47A98-635C-401D-A3D1-5B3AE33A1827}" type="pres">
      <dgm:prSet presAssocID="{F1AB851C-1241-47D6-915C-C960300EA64C}" presName="Name37" presStyleLbl="parChTrans1D3" presStyleIdx="9" presStyleCnt="18"/>
      <dgm:spPr/>
    </dgm:pt>
    <dgm:pt modelId="{D18488CF-3201-4971-8445-BC45E073AAEC}" type="pres">
      <dgm:prSet presAssocID="{0D131C37-6152-42B9-A05D-9D66D9D1E65B}" presName="hierRoot2" presStyleCnt="0">
        <dgm:presLayoutVars>
          <dgm:hierBranch val="init"/>
        </dgm:presLayoutVars>
      </dgm:prSet>
      <dgm:spPr/>
    </dgm:pt>
    <dgm:pt modelId="{497F9F82-B2FD-4E15-9B24-B3B75E611CAC}" type="pres">
      <dgm:prSet presAssocID="{0D131C37-6152-42B9-A05D-9D66D9D1E65B}" presName="rootComposite" presStyleCnt="0"/>
      <dgm:spPr/>
    </dgm:pt>
    <dgm:pt modelId="{126771A1-2F33-4580-9476-64B83B75A461}" type="pres">
      <dgm:prSet presAssocID="{0D131C37-6152-42B9-A05D-9D66D9D1E65B}" presName="rootText" presStyleLbl="node3" presStyleIdx="9" presStyleCnt="18">
        <dgm:presLayoutVars>
          <dgm:chPref val="3"/>
        </dgm:presLayoutVars>
      </dgm:prSet>
      <dgm:spPr>
        <a:prstGeom prst="rect">
          <a:avLst/>
        </a:prstGeom>
      </dgm:spPr>
    </dgm:pt>
    <dgm:pt modelId="{13C17BF8-84BD-4B9F-9578-8997C9DD6F7B}" type="pres">
      <dgm:prSet presAssocID="{0D131C37-6152-42B9-A05D-9D66D9D1E65B}" presName="rootConnector" presStyleLbl="node3" presStyleIdx="9" presStyleCnt="18"/>
      <dgm:spPr/>
    </dgm:pt>
    <dgm:pt modelId="{78047F85-8525-42C9-83F1-794562F4014C}" type="pres">
      <dgm:prSet presAssocID="{0D131C37-6152-42B9-A05D-9D66D9D1E65B}" presName="hierChild4" presStyleCnt="0"/>
      <dgm:spPr/>
    </dgm:pt>
    <dgm:pt modelId="{8BC0DEAD-6659-4C5E-BAE9-EC40CB3EDA18}" type="pres">
      <dgm:prSet presAssocID="{0D131C37-6152-42B9-A05D-9D66D9D1E65B}" presName="hierChild5" presStyleCnt="0"/>
      <dgm:spPr/>
    </dgm:pt>
    <dgm:pt modelId="{2881D5F5-D17A-45F9-9547-6B99A158FABC}" type="pres">
      <dgm:prSet presAssocID="{46D0FEB4-4D8E-4F14-A058-263DB1D270C3}" presName="Name37" presStyleLbl="parChTrans1D3" presStyleIdx="10" presStyleCnt="18"/>
      <dgm:spPr/>
    </dgm:pt>
    <dgm:pt modelId="{82C25671-094E-4A99-B54E-9D89450CE1EB}" type="pres">
      <dgm:prSet presAssocID="{C7771842-B3A5-4C9E-BC99-A6A176779C87}" presName="hierRoot2" presStyleCnt="0">
        <dgm:presLayoutVars>
          <dgm:hierBranch val="init"/>
        </dgm:presLayoutVars>
      </dgm:prSet>
      <dgm:spPr/>
    </dgm:pt>
    <dgm:pt modelId="{11D3359C-5834-42F6-A594-2C505CB3BC9E}" type="pres">
      <dgm:prSet presAssocID="{C7771842-B3A5-4C9E-BC99-A6A176779C87}" presName="rootComposite" presStyleCnt="0"/>
      <dgm:spPr/>
    </dgm:pt>
    <dgm:pt modelId="{4F765D71-6A60-4A5B-BBCF-88A1041CD3F4}" type="pres">
      <dgm:prSet presAssocID="{C7771842-B3A5-4C9E-BC99-A6A176779C87}" presName="rootText" presStyleLbl="node3" presStyleIdx="10" presStyleCnt="18">
        <dgm:presLayoutVars>
          <dgm:chPref val="3"/>
        </dgm:presLayoutVars>
      </dgm:prSet>
      <dgm:spPr>
        <a:prstGeom prst="rect">
          <a:avLst/>
        </a:prstGeom>
      </dgm:spPr>
    </dgm:pt>
    <dgm:pt modelId="{2ACD43FA-E9A7-4BF1-8C2B-EA89D4C5A654}" type="pres">
      <dgm:prSet presAssocID="{C7771842-B3A5-4C9E-BC99-A6A176779C87}" presName="rootConnector" presStyleLbl="node3" presStyleIdx="10" presStyleCnt="18"/>
      <dgm:spPr/>
    </dgm:pt>
    <dgm:pt modelId="{201F73E2-1948-4AEC-B72B-887A38528F15}" type="pres">
      <dgm:prSet presAssocID="{C7771842-B3A5-4C9E-BC99-A6A176779C87}" presName="hierChild4" presStyleCnt="0"/>
      <dgm:spPr/>
    </dgm:pt>
    <dgm:pt modelId="{51088811-0070-4F88-A8A3-1720234F9772}" type="pres">
      <dgm:prSet presAssocID="{C7771842-B3A5-4C9E-BC99-A6A176779C87}" presName="hierChild5" presStyleCnt="0"/>
      <dgm:spPr/>
    </dgm:pt>
    <dgm:pt modelId="{A830F9AA-47D1-4500-8CEF-7CB997D9951E}" type="pres">
      <dgm:prSet presAssocID="{89DE970E-ACE2-4B16-9EF9-2901AF0B27BC}" presName="Name37" presStyleLbl="parChTrans1D3" presStyleIdx="11" presStyleCnt="18"/>
      <dgm:spPr/>
    </dgm:pt>
    <dgm:pt modelId="{F13B713E-1136-43BF-9D61-C5829F3A69F3}" type="pres">
      <dgm:prSet presAssocID="{A2E6E79B-E03D-4EB0-94A4-7FC60166E980}" presName="hierRoot2" presStyleCnt="0">
        <dgm:presLayoutVars>
          <dgm:hierBranch val="init"/>
        </dgm:presLayoutVars>
      </dgm:prSet>
      <dgm:spPr/>
    </dgm:pt>
    <dgm:pt modelId="{27B791D6-0D13-4D36-96A7-7CFC6355F24C}" type="pres">
      <dgm:prSet presAssocID="{A2E6E79B-E03D-4EB0-94A4-7FC60166E980}" presName="rootComposite" presStyleCnt="0"/>
      <dgm:spPr/>
    </dgm:pt>
    <dgm:pt modelId="{74E1C081-8D20-483B-8C44-F160C3F5772A}" type="pres">
      <dgm:prSet presAssocID="{A2E6E79B-E03D-4EB0-94A4-7FC60166E980}" presName="rootText" presStyleLbl="node3" presStyleIdx="11" presStyleCnt="18">
        <dgm:presLayoutVars>
          <dgm:chPref val="3"/>
        </dgm:presLayoutVars>
      </dgm:prSet>
      <dgm:spPr>
        <a:prstGeom prst="rect">
          <a:avLst/>
        </a:prstGeom>
      </dgm:spPr>
    </dgm:pt>
    <dgm:pt modelId="{AB8DF9EC-3D5A-43CC-88A8-4F845FE35A76}" type="pres">
      <dgm:prSet presAssocID="{A2E6E79B-E03D-4EB0-94A4-7FC60166E980}" presName="rootConnector" presStyleLbl="node3" presStyleIdx="11" presStyleCnt="18"/>
      <dgm:spPr/>
    </dgm:pt>
    <dgm:pt modelId="{9938230C-F8CC-49AE-AA11-6DCECA198BED}" type="pres">
      <dgm:prSet presAssocID="{A2E6E79B-E03D-4EB0-94A4-7FC60166E980}" presName="hierChild4" presStyleCnt="0"/>
      <dgm:spPr/>
    </dgm:pt>
    <dgm:pt modelId="{5F98A01F-9F93-45ED-85AE-6901CE77D58C}" type="pres">
      <dgm:prSet presAssocID="{A2E6E79B-E03D-4EB0-94A4-7FC60166E980}" presName="hierChild5" presStyleCnt="0"/>
      <dgm:spPr/>
    </dgm:pt>
    <dgm:pt modelId="{96462D52-1551-40A4-8DB1-F9D32471EF48}" type="pres">
      <dgm:prSet presAssocID="{17976008-A45A-4123-BF9A-C831AEAA35CB}" presName="hierChild5" presStyleCnt="0"/>
      <dgm:spPr/>
    </dgm:pt>
    <dgm:pt modelId="{9B0E8101-FB77-4162-A637-25B00B90417C}" type="pres">
      <dgm:prSet presAssocID="{B9E80907-FB4B-4271-9FD1-1581F202FE89}" presName="Name37" presStyleLbl="parChTrans1D2" presStyleIdx="4" presStyleCnt="6"/>
      <dgm:spPr/>
    </dgm:pt>
    <dgm:pt modelId="{349C4D5F-3E4E-437D-B477-1EB6CAF0A1A4}" type="pres">
      <dgm:prSet presAssocID="{8E6A9264-580E-416A-9A80-59BA030CF6D3}" presName="hierRoot2" presStyleCnt="0">
        <dgm:presLayoutVars>
          <dgm:hierBranch val="init"/>
        </dgm:presLayoutVars>
      </dgm:prSet>
      <dgm:spPr/>
    </dgm:pt>
    <dgm:pt modelId="{7E37AA7A-90A5-44C9-A78D-60CACBFC2DD4}" type="pres">
      <dgm:prSet presAssocID="{8E6A9264-580E-416A-9A80-59BA030CF6D3}" presName="rootComposite" presStyleCnt="0"/>
      <dgm:spPr/>
    </dgm:pt>
    <dgm:pt modelId="{EF388B5B-0251-4335-8694-D2EAFC4CFCAF}" type="pres">
      <dgm:prSet presAssocID="{8E6A9264-580E-416A-9A80-59BA030CF6D3}" presName="rootText" presStyleLbl="node2" presStyleIdx="4" presStyleCnt="6">
        <dgm:presLayoutVars>
          <dgm:chPref val="3"/>
        </dgm:presLayoutVars>
      </dgm:prSet>
      <dgm:spPr>
        <a:prstGeom prst="rect">
          <a:avLst/>
        </a:prstGeom>
      </dgm:spPr>
    </dgm:pt>
    <dgm:pt modelId="{23DEB160-A41F-43B7-A9FE-B83D1B09C17A}" type="pres">
      <dgm:prSet presAssocID="{8E6A9264-580E-416A-9A80-59BA030CF6D3}" presName="rootConnector" presStyleLbl="node2" presStyleIdx="4" presStyleCnt="6"/>
      <dgm:spPr/>
    </dgm:pt>
    <dgm:pt modelId="{2441128D-BDEE-49E1-ACEB-EF254CEA85EF}" type="pres">
      <dgm:prSet presAssocID="{8E6A9264-580E-416A-9A80-59BA030CF6D3}" presName="hierChild4" presStyleCnt="0"/>
      <dgm:spPr/>
    </dgm:pt>
    <dgm:pt modelId="{C9B968D7-8786-45BA-A82D-3CA2AF34E1B1}" type="pres">
      <dgm:prSet presAssocID="{13D1B8D0-D9C7-425E-9C3C-AE42B4ABBBA1}" presName="Name37" presStyleLbl="parChTrans1D3" presStyleIdx="12" presStyleCnt="18"/>
      <dgm:spPr/>
    </dgm:pt>
    <dgm:pt modelId="{E3F24F82-0EF2-40B8-BDF8-043E9E3DA612}" type="pres">
      <dgm:prSet presAssocID="{ECA2F67A-DF84-4DBF-98E4-8093AD0F866F}" presName="hierRoot2" presStyleCnt="0">
        <dgm:presLayoutVars>
          <dgm:hierBranch val="init"/>
        </dgm:presLayoutVars>
      </dgm:prSet>
      <dgm:spPr/>
    </dgm:pt>
    <dgm:pt modelId="{C5DD8DC9-D311-4556-8C89-975673CA030D}" type="pres">
      <dgm:prSet presAssocID="{ECA2F67A-DF84-4DBF-98E4-8093AD0F866F}" presName="rootComposite" presStyleCnt="0"/>
      <dgm:spPr/>
    </dgm:pt>
    <dgm:pt modelId="{3F181179-F55A-42D8-961F-4B7AF211E77D}" type="pres">
      <dgm:prSet presAssocID="{ECA2F67A-DF84-4DBF-98E4-8093AD0F866F}" presName="rootText" presStyleLbl="node3" presStyleIdx="12" presStyleCnt="18">
        <dgm:presLayoutVars>
          <dgm:chPref val="3"/>
        </dgm:presLayoutVars>
      </dgm:prSet>
      <dgm:spPr>
        <a:prstGeom prst="rect">
          <a:avLst/>
        </a:prstGeom>
      </dgm:spPr>
    </dgm:pt>
    <dgm:pt modelId="{3270ACEC-44AD-4066-9642-3B838ECB54F1}" type="pres">
      <dgm:prSet presAssocID="{ECA2F67A-DF84-4DBF-98E4-8093AD0F866F}" presName="rootConnector" presStyleLbl="node3" presStyleIdx="12" presStyleCnt="18"/>
      <dgm:spPr/>
    </dgm:pt>
    <dgm:pt modelId="{69F5C5CB-C7F4-44DA-B4CF-EE84F1025310}" type="pres">
      <dgm:prSet presAssocID="{ECA2F67A-DF84-4DBF-98E4-8093AD0F866F}" presName="hierChild4" presStyleCnt="0"/>
      <dgm:spPr/>
    </dgm:pt>
    <dgm:pt modelId="{76FD59DB-2320-452E-B768-105310844684}" type="pres">
      <dgm:prSet presAssocID="{ECA2F67A-DF84-4DBF-98E4-8093AD0F866F}" presName="hierChild5" presStyleCnt="0"/>
      <dgm:spPr/>
    </dgm:pt>
    <dgm:pt modelId="{6A67498F-19C4-48AA-8580-1B49665FE100}" type="pres">
      <dgm:prSet presAssocID="{62193D03-CE1D-4EA8-9C7B-3003F5B72591}" presName="Name37" presStyleLbl="parChTrans1D3" presStyleIdx="13" presStyleCnt="18"/>
      <dgm:spPr/>
    </dgm:pt>
    <dgm:pt modelId="{4B99817A-4A2E-4555-9059-FF409F7BF1B2}" type="pres">
      <dgm:prSet presAssocID="{038CA1EB-BA54-4185-AE6D-BC8271E7C9AD}" presName="hierRoot2" presStyleCnt="0">
        <dgm:presLayoutVars>
          <dgm:hierBranch val="init"/>
        </dgm:presLayoutVars>
      </dgm:prSet>
      <dgm:spPr/>
    </dgm:pt>
    <dgm:pt modelId="{629EED13-2C66-420A-8083-394AFB256E00}" type="pres">
      <dgm:prSet presAssocID="{038CA1EB-BA54-4185-AE6D-BC8271E7C9AD}" presName="rootComposite" presStyleCnt="0"/>
      <dgm:spPr/>
    </dgm:pt>
    <dgm:pt modelId="{120A4107-483C-46A6-BA9E-EE9D81BD9FD3}" type="pres">
      <dgm:prSet presAssocID="{038CA1EB-BA54-4185-AE6D-BC8271E7C9AD}" presName="rootText" presStyleLbl="node3" presStyleIdx="13" presStyleCnt="18">
        <dgm:presLayoutVars>
          <dgm:chPref val="3"/>
        </dgm:presLayoutVars>
      </dgm:prSet>
      <dgm:spPr>
        <a:prstGeom prst="rect">
          <a:avLst/>
        </a:prstGeom>
      </dgm:spPr>
    </dgm:pt>
    <dgm:pt modelId="{E07DE3FB-4CC6-4D53-982F-D734DD1FAE58}" type="pres">
      <dgm:prSet presAssocID="{038CA1EB-BA54-4185-AE6D-BC8271E7C9AD}" presName="rootConnector" presStyleLbl="node3" presStyleIdx="13" presStyleCnt="18"/>
      <dgm:spPr/>
    </dgm:pt>
    <dgm:pt modelId="{8A3CC495-1BF2-43E9-856C-15F71A8FC28A}" type="pres">
      <dgm:prSet presAssocID="{038CA1EB-BA54-4185-AE6D-BC8271E7C9AD}" presName="hierChild4" presStyleCnt="0"/>
      <dgm:spPr/>
    </dgm:pt>
    <dgm:pt modelId="{7A7E813E-23C0-4AD7-8BD8-F5148AA209A0}" type="pres">
      <dgm:prSet presAssocID="{038CA1EB-BA54-4185-AE6D-BC8271E7C9AD}" presName="hierChild5" presStyleCnt="0"/>
      <dgm:spPr/>
    </dgm:pt>
    <dgm:pt modelId="{1287F640-5FDB-4920-9A05-FF6200E147E8}" type="pres">
      <dgm:prSet presAssocID="{75EB043B-6127-4BD3-9885-EF8D9C00187C}" presName="Name37" presStyleLbl="parChTrans1D3" presStyleIdx="14" presStyleCnt="18"/>
      <dgm:spPr/>
    </dgm:pt>
    <dgm:pt modelId="{A4D3E54C-1AEC-471D-89C8-DD9B6500C5CC}" type="pres">
      <dgm:prSet presAssocID="{03863DFF-8D8D-43D1-B93D-DC200545C4EA}" presName="hierRoot2" presStyleCnt="0">
        <dgm:presLayoutVars>
          <dgm:hierBranch val="init"/>
        </dgm:presLayoutVars>
      </dgm:prSet>
      <dgm:spPr/>
    </dgm:pt>
    <dgm:pt modelId="{97ED4D31-B7DC-4A21-9E1A-79E81D9F0A93}" type="pres">
      <dgm:prSet presAssocID="{03863DFF-8D8D-43D1-B93D-DC200545C4EA}" presName="rootComposite" presStyleCnt="0"/>
      <dgm:spPr/>
    </dgm:pt>
    <dgm:pt modelId="{5AE6265E-9404-4F5C-A08D-85D0EF8CE966}" type="pres">
      <dgm:prSet presAssocID="{03863DFF-8D8D-43D1-B93D-DC200545C4EA}" presName="rootText" presStyleLbl="node3" presStyleIdx="14" presStyleCnt="18">
        <dgm:presLayoutVars>
          <dgm:chPref val="3"/>
        </dgm:presLayoutVars>
      </dgm:prSet>
      <dgm:spPr>
        <a:prstGeom prst="rect">
          <a:avLst/>
        </a:prstGeom>
      </dgm:spPr>
    </dgm:pt>
    <dgm:pt modelId="{B3F4F9B9-BD3E-4478-880B-241B29F13A7C}" type="pres">
      <dgm:prSet presAssocID="{03863DFF-8D8D-43D1-B93D-DC200545C4EA}" presName="rootConnector" presStyleLbl="node3" presStyleIdx="14" presStyleCnt="18"/>
      <dgm:spPr/>
    </dgm:pt>
    <dgm:pt modelId="{3DA364BD-FE64-4981-BAEB-FBA5D5CE3668}" type="pres">
      <dgm:prSet presAssocID="{03863DFF-8D8D-43D1-B93D-DC200545C4EA}" presName="hierChild4" presStyleCnt="0"/>
      <dgm:spPr/>
    </dgm:pt>
    <dgm:pt modelId="{9D80AD40-4618-497D-A843-2786A3AEDE8B}" type="pres">
      <dgm:prSet presAssocID="{03863DFF-8D8D-43D1-B93D-DC200545C4EA}" presName="hierChild5" presStyleCnt="0"/>
      <dgm:spPr/>
    </dgm:pt>
    <dgm:pt modelId="{EBC2D93E-0EDA-4FA9-857C-93F0D783FF74}" type="pres">
      <dgm:prSet presAssocID="{4ED08C5B-9732-4D46-ADBB-2B93401579B3}" presName="Name37" presStyleLbl="parChTrans1D3" presStyleIdx="15" presStyleCnt="18"/>
      <dgm:spPr/>
    </dgm:pt>
    <dgm:pt modelId="{09244980-46F5-443E-831C-AC2031A00545}" type="pres">
      <dgm:prSet presAssocID="{82671F12-612B-4CD8-AE81-E9E6F6286C59}" presName="hierRoot2" presStyleCnt="0">
        <dgm:presLayoutVars>
          <dgm:hierBranch val="init"/>
        </dgm:presLayoutVars>
      </dgm:prSet>
      <dgm:spPr/>
    </dgm:pt>
    <dgm:pt modelId="{0451FE15-689A-400E-AC63-CE82D1AE849C}" type="pres">
      <dgm:prSet presAssocID="{82671F12-612B-4CD8-AE81-E9E6F6286C59}" presName="rootComposite" presStyleCnt="0"/>
      <dgm:spPr/>
    </dgm:pt>
    <dgm:pt modelId="{A7264E70-3001-4320-B080-BADDDAEC2DF4}" type="pres">
      <dgm:prSet presAssocID="{82671F12-612B-4CD8-AE81-E9E6F6286C59}" presName="rootText" presStyleLbl="node3" presStyleIdx="15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BED852-432F-462F-8004-861D5A3FF4AE}" type="pres">
      <dgm:prSet presAssocID="{82671F12-612B-4CD8-AE81-E9E6F6286C59}" presName="rootConnector" presStyleLbl="node3" presStyleIdx="15" presStyleCnt="18"/>
      <dgm:spPr/>
    </dgm:pt>
    <dgm:pt modelId="{C57E6012-A344-41E9-B64C-4063E47E112B}" type="pres">
      <dgm:prSet presAssocID="{82671F12-612B-4CD8-AE81-E9E6F6286C59}" presName="hierChild4" presStyleCnt="0"/>
      <dgm:spPr/>
    </dgm:pt>
    <dgm:pt modelId="{31A80677-359F-438C-8AD5-002D8178ACF0}" type="pres">
      <dgm:prSet presAssocID="{82671F12-612B-4CD8-AE81-E9E6F6286C59}" presName="hierChild5" presStyleCnt="0"/>
      <dgm:spPr/>
    </dgm:pt>
    <dgm:pt modelId="{55AD29CB-8BA9-440F-A71E-199BCD0CFD01}" type="pres">
      <dgm:prSet presAssocID="{8E6A9264-580E-416A-9A80-59BA030CF6D3}" presName="hierChild5" presStyleCnt="0"/>
      <dgm:spPr/>
    </dgm:pt>
    <dgm:pt modelId="{9F7E1609-447D-4081-8E68-C3ECA4AA9FC7}" type="pres">
      <dgm:prSet presAssocID="{BD6EF257-D669-4E15-AC3F-5EE4F76C7D1B}" presName="Name37" presStyleLbl="parChTrans1D2" presStyleIdx="5" presStyleCnt="6"/>
      <dgm:spPr/>
    </dgm:pt>
    <dgm:pt modelId="{1BA5243D-A806-433E-B465-714B843ADE2C}" type="pres">
      <dgm:prSet presAssocID="{C571B7D1-E19D-4ECE-A2CE-EADEBB4D4865}" presName="hierRoot2" presStyleCnt="0">
        <dgm:presLayoutVars>
          <dgm:hierBranch val="init"/>
        </dgm:presLayoutVars>
      </dgm:prSet>
      <dgm:spPr/>
    </dgm:pt>
    <dgm:pt modelId="{0E088B3F-2845-4D71-9334-2E4684D6DBCA}" type="pres">
      <dgm:prSet presAssocID="{C571B7D1-E19D-4ECE-A2CE-EADEBB4D4865}" presName="rootComposite" presStyleCnt="0"/>
      <dgm:spPr/>
    </dgm:pt>
    <dgm:pt modelId="{D70F8417-2B75-4F57-A021-648D99AE9E21}" type="pres">
      <dgm:prSet presAssocID="{C571B7D1-E19D-4ECE-A2CE-EADEBB4D4865}" presName="rootText" presStyleLbl="node2" presStyleIdx="5" presStyleCnt="6">
        <dgm:presLayoutVars>
          <dgm:chPref val="3"/>
        </dgm:presLayoutVars>
      </dgm:prSet>
      <dgm:spPr>
        <a:prstGeom prst="rect">
          <a:avLst/>
        </a:prstGeom>
      </dgm:spPr>
    </dgm:pt>
    <dgm:pt modelId="{FE96E0B2-D493-4FE0-B911-F7689EC5D7E2}" type="pres">
      <dgm:prSet presAssocID="{C571B7D1-E19D-4ECE-A2CE-EADEBB4D4865}" presName="rootConnector" presStyleLbl="node2" presStyleIdx="5" presStyleCnt="6"/>
      <dgm:spPr/>
    </dgm:pt>
    <dgm:pt modelId="{4E38CE4D-EAD7-44FB-A325-02F5E8B1AF15}" type="pres">
      <dgm:prSet presAssocID="{C571B7D1-E19D-4ECE-A2CE-EADEBB4D4865}" presName="hierChild4" presStyleCnt="0"/>
      <dgm:spPr/>
    </dgm:pt>
    <dgm:pt modelId="{392BA7BB-0429-456F-B636-7B0CB25D66B7}" type="pres">
      <dgm:prSet presAssocID="{025FFD70-C468-4B26-B1D0-E9A7D35DD875}" presName="Name37" presStyleLbl="parChTrans1D3" presStyleIdx="16" presStyleCnt="18"/>
      <dgm:spPr/>
    </dgm:pt>
    <dgm:pt modelId="{309973BB-AA8F-4792-92FE-2C8B5A0C2C85}" type="pres">
      <dgm:prSet presAssocID="{93A335EF-6494-484C-8557-88842218ED4A}" presName="hierRoot2" presStyleCnt="0">
        <dgm:presLayoutVars>
          <dgm:hierBranch val="init"/>
        </dgm:presLayoutVars>
      </dgm:prSet>
      <dgm:spPr/>
    </dgm:pt>
    <dgm:pt modelId="{3146CA83-E383-4C9C-BC95-EE8D0DBA0501}" type="pres">
      <dgm:prSet presAssocID="{93A335EF-6494-484C-8557-88842218ED4A}" presName="rootComposite" presStyleCnt="0"/>
      <dgm:spPr/>
    </dgm:pt>
    <dgm:pt modelId="{30AD6FB1-7930-47ED-AF64-232595E1826E}" type="pres">
      <dgm:prSet presAssocID="{93A335EF-6494-484C-8557-88842218ED4A}" presName="rootText" presStyleLbl="node3" presStyleIdx="16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1E9648-60B1-41CD-A561-D5904874BD6E}" type="pres">
      <dgm:prSet presAssocID="{93A335EF-6494-484C-8557-88842218ED4A}" presName="rootConnector" presStyleLbl="node3" presStyleIdx="16" presStyleCnt="18"/>
      <dgm:spPr/>
    </dgm:pt>
    <dgm:pt modelId="{81507B0E-5C77-4E63-949D-C659622E1834}" type="pres">
      <dgm:prSet presAssocID="{93A335EF-6494-484C-8557-88842218ED4A}" presName="hierChild4" presStyleCnt="0"/>
      <dgm:spPr/>
    </dgm:pt>
    <dgm:pt modelId="{89FAC6C6-8150-46FD-A9C6-8A2ECA88357A}" type="pres">
      <dgm:prSet presAssocID="{93A335EF-6494-484C-8557-88842218ED4A}" presName="hierChild5" presStyleCnt="0"/>
      <dgm:spPr/>
    </dgm:pt>
    <dgm:pt modelId="{B9AB13DA-0E42-402E-95FF-D84A77F222B9}" type="pres">
      <dgm:prSet presAssocID="{606CB146-EB5D-4D7D-82C1-D6104CAA19CA}" presName="Name37" presStyleLbl="parChTrans1D3" presStyleIdx="17" presStyleCnt="18"/>
      <dgm:spPr/>
    </dgm:pt>
    <dgm:pt modelId="{48FDBA03-32DB-4307-94CC-5773652FECE3}" type="pres">
      <dgm:prSet presAssocID="{71612A3A-1562-4032-8FED-5B4F0EF46742}" presName="hierRoot2" presStyleCnt="0">
        <dgm:presLayoutVars>
          <dgm:hierBranch val="init"/>
        </dgm:presLayoutVars>
      </dgm:prSet>
      <dgm:spPr/>
    </dgm:pt>
    <dgm:pt modelId="{E675C851-CF76-43E5-A43E-086BFD48A024}" type="pres">
      <dgm:prSet presAssocID="{71612A3A-1562-4032-8FED-5B4F0EF46742}" presName="rootComposite" presStyleCnt="0"/>
      <dgm:spPr/>
    </dgm:pt>
    <dgm:pt modelId="{B28183F8-1DE1-4197-BBB0-99B5DF8BE177}" type="pres">
      <dgm:prSet presAssocID="{71612A3A-1562-4032-8FED-5B4F0EF46742}" presName="rootText" presStyleLbl="node3" presStyleIdx="17" presStyleCnt="18">
        <dgm:presLayoutVars>
          <dgm:chPref val="3"/>
        </dgm:presLayoutVars>
      </dgm:prSet>
      <dgm:spPr>
        <a:prstGeom prst="rect">
          <a:avLst/>
        </a:prstGeom>
      </dgm:spPr>
    </dgm:pt>
    <dgm:pt modelId="{405071D9-D336-46BA-B834-474412CC8877}" type="pres">
      <dgm:prSet presAssocID="{71612A3A-1562-4032-8FED-5B4F0EF46742}" presName="rootConnector" presStyleLbl="node3" presStyleIdx="17" presStyleCnt="18"/>
      <dgm:spPr/>
    </dgm:pt>
    <dgm:pt modelId="{8B5541E8-638D-440B-B9FE-A8D6249C9BC6}" type="pres">
      <dgm:prSet presAssocID="{71612A3A-1562-4032-8FED-5B4F0EF46742}" presName="hierChild4" presStyleCnt="0"/>
      <dgm:spPr/>
    </dgm:pt>
    <dgm:pt modelId="{135CEEAE-9AA1-43A7-AB4A-FCA63DE5E13F}" type="pres">
      <dgm:prSet presAssocID="{71612A3A-1562-4032-8FED-5B4F0EF46742}" presName="hierChild5" presStyleCnt="0"/>
      <dgm:spPr/>
    </dgm:pt>
    <dgm:pt modelId="{79A1ABA9-87DE-49EE-BECE-42D40FE6A396}" type="pres">
      <dgm:prSet presAssocID="{C571B7D1-E19D-4ECE-A2CE-EADEBB4D4865}" presName="hierChild5" presStyleCnt="0"/>
      <dgm:spPr/>
    </dgm:pt>
    <dgm:pt modelId="{D821C0B9-A66A-4B26-A172-017B2FB10E43}" type="pres">
      <dgm:prSet presAssocID="{D1472CAC-567D-48AB-9D2B-6AE5505CD046}" presName="hierChild3" presStyleCnt="0"/>
      <dgm:spPr/>
    </dgm:pt>
  </dgm:ptLst>
  <dgm:cxnLst>
    <dgm:cxn modelId="{CEB69200-035B-4A48-80AA-3634FE7B36CC}" type="presOf" srcId="{ECA2F67A-DF84-4DBF-98E4-8093AD0F866F}" destId="{3270ACEC-44AD-4066-9642-3B838ECB54F1}" srcOrd="1" destOrd="0" presId="urn:microsoft.com/office/officeart/2005/8/layout/orgChart1"/>
    <dgm:cxn modelId="{9F232503-DBCA-42FC-A6E5-2F7D9AF484DC}" srcId="{D1472CAC-567D-48AB-9D2B-6AE5505CD046}" destId="{E6D0C710-C67B-428C-8470-FCD52A843020}" srcOrd="2" destOrd="0" parTransId="{7797E411-172F-4228-A1D2-BBED7C338268}" sibTransId="{EC6D3EAC-C67C-4995-B9E5-2AFF0958D759}"/>
    <dgm:cxn modelId="{29F9D204-A827-4ACA-B424-8CF556AF61A4}" srcId="{17976008-A45A-4123-BF9A-C831AEAA35CB}" destId="{C7771842-B3A5-4C9E-BC99-A6A176779C87}" srcOrd="2" destOrd="0" parTransId="{46D0FEB4-4D8E-4F14-A058-263DB1D270C3}" sibTransId="{0E7284E2-0716-4A60-8190-7556EAFCA365}"/>
    <dgm:cxn modelId="{C4AB3C0C-559B-4EDB-8249-044F09C9B3B4}" type="presOf" srcId="{D1472CAC-567D-48AB-9D2B-6AE5505CD046}" destId="{60A3C5BF-60A3-46AD-8862-84E0CCED8C7C}" srcOrd="0" destOrd="0" presId="urn:microsoft.com/office/officeart/2005/8/layout/orgChart1"/>
    <dgm:cxn modelId="{4210C413-BC92-4F47-8940-B288CD1C7B29}" type="presOf" srcId="{606CB146-EB5D-4D7D-82C1-D6104CAA19CA}" destId="{B9AB13DA-0E42-402E-95FF-D84A77F222B9}" srcOrd="0" destOrd="0" presId="urn:microsoft.com/office/officeart/2005/8/layout/orgChart1"/>
    <dgm:cxn modelId="{AD318716-20BD-4164-A1AF-32D025B2C15D}" srcId="{C571B7D1-E19D-4ECE-A2CE-EADEBB4D4865}" destId="{71612A3A-1562-4032-8FED-5B4F0EF46742}" srcOrd="1" destOrd="0" parTransId="{606CB146-EB5D-4D7D-82C1-D6104CAA19CA}" sibTransId="{43404649-92C8-48FC-AE21-5F65DDC7C4CA}"/>
    <dgm:cxn modelId="{B45BEB1F-F84C-4F62-AB9C-AF7726FBCFFF}" type="presOf" srcId="{03863DFF-8D8D-43D1-B93D-DC200545C4EA}" destId="{B3F4F9B9-BD3E-4478-880B-241B29F13A7C}" srcOrd="1" destOrd="0" presId="urn:microsoft.com/office/officeart/2005/8/layout/orgChart1"/>
    <dgm:cxn modelId="{E2C44C23-E5F7-480C-8904-997EF55A4F80}" srcId="{E6D0C710-C67B-428C-8470-FCD52A843020}" destId="{C86B1FE7-2B51-423B-A43A-4F35277EED80}" srcOrd="2" destOrd="0" parTransId="{E2E288CE-519E-496C-98BC-1DE3B94BB937}" sibTransId="{DD9EE1F4-37F2-43D9-8114-9FB103469985}"/>
    <dgm:cxn modelId="{0838F826-203B-4543-B135-E549D3F90A54}" type="presOf" srcId="{17976008-A45A-4123-BF9A-C831AEAA35CB}" destId="{9AFD4BDD-4415-49FB-9CCA-2A12F0B28D8D}" srcOrd="0" destOrd="0" presId="urn:microsoft.com/office/officeart/2005/8/layout/orgChart1"/>
    <dgm:cxn modelId="{2405B029-706C-4B3C-9FD2-F53AC6C2C9BD}" srcId="{E6D0C710-C67B-428C-8470-FCD52A843020}" destId="{C8917F97-2FEE-464F-AFC7-7FB2534D756F}" srcOrd="0" destOrd="0" parTransId="{E7E817FB-7EBA-49A6-A304-6A675F2B7AAE}" sibTransId="{90B5D473-76E4-4C2F-9DFB-4462C7E7A43A}"/>
    <dgm:cxn modelId="{224FF52B-F655-4370-BB12-CB2641223864}" type="presOf" srcId="{E6D0C710-C67B-428C-8470-FCD52A843020}" destId="{DFD3A1FB-4CC3-486A-8B64-237EA4C1EE78}" srcOrd="1" destOrd="0" presId="urn:microsoft.com/office/officeart/2005/8/layout/orgChart1"/>
    <dgm:cxn modelId="{DD34542D-83CF-49CD-9EFC-0E371C479F03}" srcId="{D1472CAC-567D-48AB-9D2B-6AE5505CD046}" destId="{C571B7D1-E19D-4ECE-A2CE-EADEBB4D4865}" srcOrd="5" destOrd="0" parTransId="{BD6EF257-D669-4E15-AC3F-5EE4F76C7D1B}" sibTransId="{1FFDDA9C-4813-47B2-9E45-D2A1E2ADC981}"/>
    <dgm:cxn modelId="{205E572D-40CD-47E6-AB4A-B31D76DFD07A}" type="presOf" srcId="{62193D03-CE1D-4EA8-9C7B-3003F5B72591}" destId="{6A67498F-19C4-48AA-8580-1B49665FE100}" srcOrd="0" destOrd="0" presId="urn:microsoft.com/office/officeart/2005/8/layout/orgChart1"/>
    <dgm:cxn modelId="{F412B22F-39D9-4098-8E51-9293C83EF324}" type="presOf" srcId="{ECA2F67A-DF84-4DBF-98E4-8093AD0F866F}" destId="{3F181179-F55A-42D8-961F-4B7AF211E77D}" srcOrd="0" destOrd="0" presId="urn:microsoft.com/office/officeart/2005/8/layout/orgChart1"/>
    <dgm:cxn modelId="{0BAC1430-7E72-4E0C-BC02-EC367A25CB93}" type="presOf" srcId="{28254140-B8BD-4AB5-AA76-5A80B5E02003}" destId="{B8DD591E-6A02-4DC7-BD91-315F2156C44C}" srcOrd="0" destOrd="0" presId="urn:microsoft.com/office/officeart/2005/8/layout/orgChart1"/>
    <dgm:cxn modelId="{F8308633-D2A4-40B5-83BA-40F081732012}" type="presOf" srcId="{6F7DF912-2067-4784-99F8-CAAF27530F91}" destId="{36A4C898-1358-4B2C-89C8-87D041E32DD1}" srcOrd="0" destOrd="0" presId="urn:microsoft.com/office/officeart/2005/8/layout/orgChart1"/>
    <dgm:cxn modelId="{F0CE0235-E927-451A-B59B-B1583DAF1C58}" type="presOf" srcId="{17976008-A45A-4123-BF9A-C831AEAA35CB}" destId="{4A8E8446-2D5F-4B08-8F32-827CA503624A}" srcOrd="1" destOrd="0" presId="urn:microsoft.com/office/officeart/2005/8/layout/orgChart1"/>
    <dgm:cxn modelId="{FDD5BA36-F077-40C0-9D97-3B7AFD959FC5}" srcId="{2DBAAD3C-1E1B-4891-B764-48C814389131}" destId="{54357705-AA35-43FC-8CA8-9E4650DA8D16}" srcOrd="1" destOrd="0" parTransId="{766A9B2F-E9C8-4DD1-ACDD-91597C40F710}" sibTransId="{FB46CF4D-4A68-4F20-BF8E-5C1F63C40BF9}"/>
    <dgm:cxn modelId="{8F6B3B39-94A1-44DE-8388-14064C4F61AA}" type="presOf" srcId="{7DC68CA7-B736-45C3-AA87-38605D56FCD1}" destId="{CA188FED-11FF-4372-B37A-4ED6AEA33356}" srcOrd="0" destOrd="0" presId="urn:microsoft.com/office/officeart/2005/8/layout/orgChart1"/>
    <dgm:cxn modelId="{746F4B3C-8E79-4CB4-883C-398B5E0F5472}" type="presOf" srcId="{82671F12-612B-4CD8-AE81-E9E6F6286C59}" destId="{A7264E70-3001-4320-B080-BADDDAEC2DF4}" srcOrd="0" destOrd="0" presId="urn:microsoft.com/office/officeart/2005/8/layout/orgChart1"/>
    <dgm:cxn modelId="{A772303F-256B-4A53-8491-D4987E30D3A5}" type="presOf" srcId="{E2E288CE-519E-496C-98BC-1DE3B94BB937}" destId="{7EA7ECB9-5B90-4180-AF28-E640E82BF2C9}" srcOrd="0" destOrd="0" presId="urn:microsoft.com/office/officeart/2005/8/layout/orgChart1"/>
    <dgm:cxn modelId="{7C009F5F-F6D3-469B-B7B2-0AAC9886ECFC}" type="presOf" srcId="{C571B7D1-E19D-4ECE-A2CE-EADEBB4D4865}" destId="{D70F8417-2B75-4F57-A021-648D99AE9E21}" srcOrd="0" destOrd="0" presId="urn:microsoft.com/office/officeart/2005/8/layout/orgChart1"/>
    <dgm:cxn modelId="{C5EA3641-AB62-403E-B3B9-E393CCCA44DC}" type="presOf" srcId="{BD6EF257-D669-4E15-AC3F-5EE4F76C7D1B}" destId="{9F7E1609-447D-4081-8E68-C3ECA4AA9FC7}" srcOrd="0" destOrd="0" presId="urn:microsoft.com/office/officeart/2005/8/layout/orgChart1"/>
    <dgm:cxn modelId="{11E1D065-7C97-4D59-885E-52B44F8DB5BB}" srcId="{8E6A9264-580E-416A-9A80-59BA030CF6D3}" destId="{82671F12-612B-4CD8-AE81-E9E6F6286C59}" srcOrd="3" destOrd="0" parTransId="{4ED08C5B-9732-4D46-ADBB-2B93401579B3}" sibTransId="{54675F37-FEAE-4DDE-A5E3-CD622AA3DAF0}"/>
    <dgm:cxn modelId="{B3CC1246-B349-4762-A012-72AEFC7FF0C6}" type="presOf" srcId="{DDAA3598-3A55-45E7-993C-A15499AB0877}" destId="{EC8E7896-CE7F-4FF7-8DAB-2EADFF187778}" srcOrd="0" destOrd="0" presId="urn:microsoft.com/office/officeart/2005/8/layout/orgChart1"/>
    <dgm:cxn modelId="{B0A07866-9BDD-48D1-9E96-CF610BC65BB5}" type="presOf" srcId="{766A9B2F-E9C8-4DD1-ACDD-91597C40F710}" destId="{5175235F-4460-4843-B33D-28E5DABD2C71}" srcOrd="0" destOrd="0" presId="urn:microsoft.com/office/officeart/2005/8/layout/orgChart1"/>
    <dgm:cxn modelId="{C14BCB66-82B7-45E6-9308-74110CC04A14}" type="presOf" srcId="{FD355B32-CDF0-4D58-9AEC-FA4249ACADA1}" destId="{1DC962B0-55C0-46E2-BCB9-5188D6DE052B}" srcOrd="0" destOrd="0" presId="urn:microsoft.com/office/officeart/2005/8/layout/orgChart1"/>
    <dgm:cxn modelId="{14E77569-BE66-48BA-B3BF-7250AB8CA0BC}" type="presOf" srcId="{2324AF6F-3C80-4CB4-9CB1-0E05DD0F8C33}" destId="{5BFFD98F-09F3-456E-A85A-BE2AD71AAA5C}" srcOrd="1" destOrd="0" presId="urn:microsoft.com/office/officeart/2005/8/layout/orgChart1"/>
    <dgm:cxn modelId="{827CA949-C38E-42BC-9C03-4C071D7AA211}" type="presOf" srcId="{75EB043B-6127-4BD3-9885-EF8D9C00187C}" destId="{1287F640-5FDB-4920-9A05-FF6200E147E8}" srcOrd="0" destOrd="0" presId="urn:microsoft.com/office/officeart/2005/8/layout/orgChart1"/>
    <dgm:cxn modelId="{AF0D074D-7DB3-4999-BC02-24F6FBE42740}" type="presOf" srcId="{F1AB851C-1241-47D6-915C-C960300EA64C}" destId="{9CF47A98-635C-401D-A3D1-5B3AE33A1827}" srcOrd="0" destOrd="0" presId="urn:microsoft.com/office/officeart/2005/8/layout/orgChart1"/>
    <dgm:cxn modelId="{FD6CD371-F6AD-4EE5-A0CD-A809E9FCF906}" type="presOf" srcId="{C7771842-B3A5-4C9E-BC99-A6A176779C87}" destId="{2ACD43FA-E9A7-4BF1-8C2B-EA89D4C5A654}" srcOrd="1" destOrd="0" presId="urn:microsoft.com/office/officeart/2005/8/layout/orgChart1"/>
    <dgm:cxn modelId="{36F05373-76CE-47F5-8442-D27E947C7761}" srcId="{2DBAAD3C-1E1B-4891-B764-48C814389131}" destId="{7DC68CA7-B736-45C3-AA87-38605D56FCD1}" srcOrd="2" destOrd="0" parTransId="{FF30EFBB-EB4F-4410-8B1A-525C5339B64C}" sibTransId="{F862CFFB-B3F2-47C4-8C77-339D26312C58}"/>
    <dgm:cxn modelId="{F403F573-E955-40E2-BD3C-910B8F709B1E}" type="presOf" srcId="{8E6A9264-580E-416A-9A80-59BA030CF6D3}" destId="{23DEB160-A41F-43B7-A9FE-B83D1B09C17A}" srcOrd="1" destOrd="0" presId="urn:microsoft.com/office/officeart/2005/8/layout/orgChart1"/>
    <dgm:cxn modelId="{EC237E74-BAC2-4E60-9E30-041FEDB6E397}" srcId="{D1472CAC-567D-48AB-9D2B-6AE5505CD046}" destId="{2DBAAD3C-1E1B-4891-B764-48C814389131}" srcOrd="1" destOrd="0" parTransId="{1F2128EF-1D36-4122-8C07-2D97B3166A0A}" sibTransId="{475FCA17-1E6D-44EF-A602-52461D78118A}"/>
    <dgm:cxn modelId="{FEDF2B75-8C9D-4527-9723-DB3C2AB03984}" type="presOf" srcId="{038CA1EB-BA54-4185-AE6D-BC8271E7C9AD}" destId="{120A4107-483C-46A6-BA9E-EE9D81BD9FD3}" srcOrd="0" destOrd="0" presId="urn:microsoft.com/office/officeart/2005/8/layout/orgChart1"/>
    <dgm:cxn modelId="{F8FDA755-BE3B-43F2-9A1E-2F7DAB1FC062}" type="presOf" srcId="{C8917F97-2FEE-464F-AFC7-7FB2534D756F}" destId="{67C47DC6-3656-4390-A0AD-DD533A3903A8}" srcOrd="0" destOrd="0" presId="urn:microsoft.com/office/officeart/2005/8/layout/orgChart1"/>
    <dgm:cxn modelId="{51BF7A77-DF70-4078-A6AE-B155B0420F00}" type="presOf" srcId="{A097874F-4AE1-4E0A-BB92-07E55FAD50AE}" destId="{E7046364-EEF3-4315-9B47-3709337F3B1E}" srcOrd="0" destOrd="0" presId="urn:microsoft.com/office/officeart/2005/8/layout/orgChart1"/>
    <dgm:cxn modelId="{C003E657-1086-4704-B025-4CBE9877325E}" srcId="{8E6A9264-580E-416A-9A80-59BA030CF6D3}" destId="{ECA2F67A-DF84-4DBF-98E4-8093AD0F866F}" srcOrd="0" destOrd="0" parTransId="{13D1B8D0-D9C7-425E-9C3C-AE42B4ABBBA1}" sibTransId="{31D49A34-6E4D-48D4-8C2C-E3A7A39B6761}"/>
    <dgm:cxn modelId="{0678B47C-7365-4C80-A517-E9C72A519B7D}" type="presOf" srcId="{4ED08C5B-9732-4D46-ADBB-2B93401579B3}" destId="{EBC2D93E-0EDA-4FA9-857C-93F0D783FF74}" srcOrd="0" destOrd="0" presId="urn:microsoft.com/office/officeart/2005/8/layout/orgChart1"/>
    <dgm:cxn modelId="{FDD73B7D-278A-4F39-AB8A-31EFD34B0855}" type="presOf" srcId="{FE3D45F3-BB11-4AB6-806D-CCCE17A89ED1}" destId="{C081ADEC-37B4-4BA6-B3B9-37C8A5E4E28C}" srcOrd="0" destOrd="0" presId="urn:microsoft.com/office/officeart/2005/8/layout/orgChart1"/>
    <dgm:cxn modelId="{314A1F80-4593-47D4-8F7A-7EBBCE9B703C}" type="presOf" srcId="{69DCA944-5C75-44D4-9A30-A9D4202C2FF7}" destId="{384DF745-4D95-43C2-BEB1-0E8C930D7871}" srcOrd="0" destOrd="0" presId="urn:microsoft.com/office/officeart/2005/8/layout/orgChart1"/>
    <dgm:cxn modelId="{ABD67180-9136-4DB3-A6EB-F2BBE9B8E3BF}" type="presOf" srcId="{54357705-AA35-43FC-8CA8-9E4650DA8D16}" destId="{95DE0062-5135-4DDA-A841-30A6E0AB2D5E}" srcOrd="0" destOrd="0" presId="urn:microsoft.com/office/officeart/2005/8/layout/orgChart1"/>
    <dgm:cxn modelId="{F3F75284-D25D-4925-A0A1-7AAC6FB841BB}" type="presOf" srcId="{89DE970E-ACE2-4B16-9EF9-2901AF0B27BC}" destId="{A830F9AA-47D1-4500-8CEF-7CB997D9951E}" srcOrd="0" destOrd="0" presId="urn:microsoft.com/office/officeart/2005/8/layout/orgChart1"/>
    <dgm:cxn modelId="{46A7ED84-52EF-4138-9550-D3A21CA787C4}" type="presOf" srcId="{13D1B8D0-D9C7-425E-9C3C-AE42B4ABBBA1}" destId="{C9B968D7-8786-45BA-A82D-3CA2AF34E1B1}" srcOrd="0" destOrd="0" presId="urn:microsoft.com/office/officeart/2005/8/layout/orgChart1"/>
    <dgm:cxn modelId="{B5675386-E63B-40CC-A20F-A5BA0248A499}" srcId="{17976008-A45A-4123-BF9A-C831AEAA35CB}" destId="{0D131C37-6152-42B9-A05D-9D66D9D1E65B}" srcOrd="1" destOrd="0" parTransId="{F1AB851C-1241-47D6-915C-C960300EA64C}" sibTransId="{D4DDD89C-3978-4432-A307-84B2FB46C357}"/>
    <dgm:cxn modelId="{84AB6E88-F923-4744-8687-D56FAF02E58E}" type="presOf" srcId="{C571B7D1-E19D-4ECE-A2CE-EADEBB4D4865}" destId="{FE96E0B2-D493-4FE0-B911-F7689EC5D7E2}" srcOrd="1" destOrd="0" presId="urn:microsoft.com/office/officeart/2005/8/layout/orgChart1"/>
    <dgm:cxn modelId="{D3EDC088-5330-4C45-B614-081B29A003D4}" type="presOf" srcId="{03863DFF-8D8D-43D1-B93D-DC200545C4EA}" destId="{5AE6265E-9404-4F5C-A08D-85D0EF8CE966}" srcOrd="0" destOrd="0" presId="urn:microsoft.com/office/officeart/2005/8/layout/orgChart1"/>
    <dgm:cxn modelId="{EF809694-091A-49A5-B371-2CB014A476BE}" type="presOf" srcId="{7797E411-172F-4228-A1D2-BBED7C338268}" destId="{A6F34922-E984-4D23-8DC1-183E8780AD46}" srcOrd="0" destOrd="0" presId="urn:microsoft.com/office/officeart/2005/8/layout/orgChart1"/>
    <dgm:cxn modelId="{95CC8095-A038-42AE-8F55-D0AD20E0755A}" type="presOf" srcId="{69DCA944-5C75-44D4-9A30-A9D4202C2FF7}" destId="{7E4597A4-286A-4841-9A90-AE128E2D2669}" srcOrd="1" destOrd="0" presId="urn:microsoft.com/office/officeart/2005/8/layout/orgChart1"/>
    <dgm:cxn modelId="{8619798A-AD42-4444-B659-6E02F6B1F74C}" type="presOf" srcId="{DDAA3598-3A55-45E7-993C-A15499AB0877}" destId="{8AA12229-3895-4364-8657-64671F244AE7}" srcOrd="1" destOrd="0" presId="urn:microsoft.com/office/officeart/2005/8/layout/orgChart1"/>
    <dgm:cxn modelId="{83DCDD9A-B9C7-4E8A-8C04-E61EDE10281D}" srcId="{2DBAAD3C-1E1B-4891-B764-48C814389131}" destId="{523E9542-2904-40DA-AB47-E92A788184C0}" srcOrd="4" destOrd="0" parTransId="{C20A3C5C-D99F-4357-A05E-EFC3BEB037E0}" sibTransId="{1DBD28A3-2436-4F59-8673-DCD7457F8AD2}"/>
    <dgm:cxn modelId="{02C9919B-176B-416F-9580-15E4854C90BA}" type="presOf" srcId="{46D0FEB4-4D8E-4F14-A058-263DB1D270C3}" destId="{2881D5F5-D17A-45F9-9547-6B99A158FABC}" srcOrd="0" destOrd="0" presId="urn:microsoft.com/office/officeart/2005/8/layout/orgChart1"/>
    <dgm:cxn modelId="{45A27A9E-0416-4412-A99C-82AEB522A870}" type="presOf" srcId="{C86B1FE7-2B51-423B-A43A-4F35277EED80}" destId="{E78281D3-E458-452D-9C71-67140F57B32D}" srcOrd="1" destOrd="0" presId="urn:microsoft.com/office/officeart/2005/8/layout/orgChart1"/>
    <dgm:cxn modelId="{F18FA08E-379F-4F3A-968B-ACC5B47B0D7F}" srcId="{C571B7D1-E19D-4ECE-A2CE-EADEBB4D4865}" destId="{93A335EF-6494-484C-8557-88842218ED4A}" srcOrd="0" destOrd="0" parTransId="{025FFD70-C468-4B26-B1D0-E9A7D35DD875}" sibTransId="{BBC1E707-9B17-4CC8-AE2F-173672667449}"/>
    <dgm:cxn modelId="{583960A3-050C-4425-9E67-4E1A9A43F45E}" type="presOf" srcId="{2DBAAD3C-1E1B-4891-B764-48C814389131}" destId="{1B683E57-E78A-4DE0-B123-466F9A343B8F}" srcOrd="1" destOrd="0" presId="urn:microsoft.com/office/officeart/2005/8/layout/orgChart1"/>
    <dgm:cxn modelId="{7D708EA5-5FD2-424D-8407-8780E48499D5}" type="presOf" srcId="{71612A3A-1562-4032-8FED-5B4F0EF46742}" destId="{B28183F8-1DE1-4197-BBB0-99B5DF8BE177}" srcOrd="0" destOrd="0" presId="urn:microsoft.com/office/officeart/2005/8/layout/orgChart1"/>
    <dgm:cxn modelId="{E6A995A7-2647-4946-9ED8-ADD7C2BF8282}" type="presOf" srcId="{ECC6512E-880B-4700-8610-CDFFF69F8F30}" destId="{68321823-3D17-450E-975D-4A86F45CAF18}" srcOrd="0" destOrd="0" presId="urn:microsoft.com/office/officeart/2005/8/layout/orgChart1"/>
    <dgm:cxn modelId="{C93704A9-0A53-4424-8A18-71993DB08646}" type="presOf" srcId="{0D131C37-6152-42B9-A05D-9D66D9D1E65B}" destId="{13C17BF8-84BD-4B9F-9578-8997C9DD6F7B}" srcOrd="1" destOrd="0" presId="urn:microsoft.com/office/officeart/2005/8/layout/orgChart1"/>
    <dgm:cxn modelId="{4A2178A9-989A-4D08-BDDC-E6C5E74908EE}" type="presOf" srcId="{2324AF6F-3C80-4CB4-9CB1-0E05DD0F8C33}" destId="{D6C32BA3-95A4-496A-9BB6-E82D81212463}" srcOrd="0" destOrd="0" presId="urn:microsoft.com/office/officeart/2005/8/layout/orgChart1"/>
    <dgm:cxn modelId="{B7FE32B0-D3A1-47A0-821F-5470C8937362}" type="presOf" srcId="{2DBAAD3C-1E1B-4891-B764-48C814389131}" destId="{C6CB8314-DCD3-4F1F-8502-4CF4E8529CB1}" srcOrd="0" destOrd="0" presId="urn:microsoft.com/office/officeart/2005/8/layout/orgChart1"/>
    <dgm:cxn modelId="{5F44D1B0-3BD3-4D28-95C4-E782165E5D0F}" srcId="{E6D0C710-C67B-428C-8470-FCD52A843020}" destId="{69DCA944-5C75-44D4-9A30-A9D4202C2FF7}" srcOrd="1" destOrd="0" parTransId="{FE3D45F3-BB11-4AB6-806D-CCCE17A89ED1}" sibTransId="{99BDABE4-7E98-4E13-A47C-A2F94B580873}"/>
    <dgm:cxn modelId="{D2DCD6B1-AA7C-4958-9B0B-02910028272F}" srcId="{2DBAAD3C-1E1B-4891-B764-48C814389131}" destId="{DDAA3598-3A55-45E7-993C-A15499AB0877}" srcOrd="0" destOrd="0" parTransId="{28254140-B8BD-4AB5-AA76-5A80B5E02003}" sibTransId="{8658B741-4497-49E6-9EE4-C451C7E0D5E4}"/>
    <dgm:cxn modelId="{4E13DEB1-153D-48A5-BE71-EF528F70DD42}" type="presOf" srcId="{025FFD70-C468-4B26-B1D0-E9A7D35DD875}" destId="{392BA7BB-0429-456F-B636-7B0CB25D66B7}" srcOrd="0" destOrd="0" presId="urn:microsoft.com/office/officeart/2005/8/layout/orgChart1"/>
    <dgm:cxn modelId="{CF9796B3-BE02-486C-AEE1-46A144C97E9F}" type="presOf" srcId="{523E9542-2904-40DA-AB47-E92A788184C0}" destId="{B874C18B-257E-4131-B278-92246C86069C}" srcOrd="0" destOrd="0" presId="urn:microsoft.com/office/officeart/2005/8/layout/orgChart1"/>
    <dgm:cxn modelId="{75C2F0B3-9AA5-497C-9F08-240BD176408C}" type="presOf" srcId="{EADCF2D2-EA6C-45EB-8826-65DF4719505C}" destId="{9521B82F-59E1-4157-96E5-0A718D3C4526}" srcOrd="0" destOrd="0" presId="urn:microsoft.com/office/officeart/2005/8/layout/orgChart1"/>
    <dgm:cxn modelId="{817275B6-0061-499C-86EC-FE7802BD5AAC}" type="presOf" srcId="{C8917F97-2FEE-464F-AFC7-7FB2534D756F}" destId="{F2F638BF-C6AD-41FD-8B1E-BD8C9198CBAD}" srcOrd="1" destOrd="0" presId="urn:microsoft.com/office/officeart/2005/8/layout/orgChart1"/>
    <dgm:cxn modelId="{5DF274B7-3019-4021-802B-F5C74C4C9834}" type="presOf" srcId="{7DC68CA7-B736-45C3-AA87-38605D56FCD1}" destId="{F076D965-FE15-4C4C-93C5-D70158865DA7}" srcOrd="1" destOrd="0" presId="urn:microsoft.com/office/officeart/2005/8/layout/orgChart1"/>
    <dgm:cxn modelId="{8FBB5DB8-0B0F-4E5C-BDCB-579BA741EE29}" type="presOf" srcId="{523E9542-2904-40DA-AB47-E92A788184C0}" destId="{E93512F9-AC9D-4622-97D6-098854FFC156}" srcOrd="1" destOrd="0" presId="urn:microsoft.com/office/officeart/2005/8/layout/orgChart1"/>
    <dgm:cxn modelId="{B1160CBB-2695-4CC5-9BC9-71283A4ABD91}" type="presOf" srcId="{1BA79232-3AE9-4E09-802C-133DB5CA1316}" destId="{A3730296-8149-42ED-865B-88014BAE3A2C}" srcOrd="0" destOrd="0" presId="urn:microsoft.com/office/officeart/2005/8/layout/orgChart1"/>
    <dgm:cxn modelId="{E5303BBD-C54F-4847-8C86-BDCBF388DB98}" type="presOf" srcId="{A2E6E79B-E03D-4EB0-94A4-7FC60166E980}" destId="{74E1C081-8D20-483B-8C44-F160C3F5772A}" srcOrd="0" destOrd="0" presId="urn:microsoft.com/office/officeart/2005/8/layout/orgChart1"/>
    <dgm:cxn modelId="{2CE1A4BE-8649-4F07-94D8-28DC85643F54}" type="presOf" srcId="{71612A3A-1562-4032-8FED-5B4F0EF46742}" destId="{405071D9-D336-46BA-B834-474412CC8877}" srcOrd="1" destOrd="0" presId="urn:microsoft.com/office/officeart/2005/8/layout/orgChart1"/>
    <dgm:cxn modelId="{27A589D7-CF48-48E3-B3B8-F9A5813FAE71}" srcId="{17976008-A45A-4123-BF9A-C831AEAA35CB}" destId="{2324AF6F-3C80-4CB4-9CB1-0E05DD0F8C33}" srcOrd="0" destOrd="0" parTransId="{FD355B32-CDF0-4D58-9AEC-FA4249ACADA1}" sibTransId="{59CEDFC7-7ED9-4F3C-AA49-26D691C49B2F}"/>
    <dgm:cxn modelId="{5FA31FE0-9D44-42BC-B120-EAE910CDA336}" type="presOf" srcId="{0D131C37-6152-42B9-A05D-9D66D9D1E65B}" destId="{126771A1-2F33-4580-9476-64B83B75A461}" srcOrd="0" destOrd="0" presId="urn:microsoft.com/office/officeart/2005/8/layout/orgChart1"/>
    <dgm:cxn modelId="{E37939C2-6821-439D-9320-C18D3071C417}" type="presOf" srcId="{8E6A9264-580E-416A-9A80-59BA030CF6D3}" destId="{EF388B5B-0251-4335-8694-D2EAFC4CFCAF}" srcOrd="0" destOrd="0" presId="urn:microsoft.com/office/officeart/2005/8/layout/orgChart1"/>
    <dgm:cxn modelId="{A3F43AC3-E216-4F7E-A915-6106F705E655}" srcId="{2DBAAD3C-1E1B-4891-B764-48C814389131}" destId="{A097874F-4AE1-4E0A-BB92-07E55FAD50AE}" srcOrd="3" destOrd="0" parTransId="{ECC6512E-880B-4700-8610-CDFFF69F8F30}" sibTransId="{CFF14D43-2313-4C29-850E-ABEC0CA46AA1}"/>
    <dgm:cxn modelId="{21475BC5-3DF8-46EC-9EF3-3B5C26DF1095}" type="presOf" srcId="{C86B1FE7-2B51-423B-A43A-4F35277EED80}" destId="{C4DDC734-F203-40C3-9296-30BC3DB77E96}" srcOrd="0" destOrd="0" presId="urn:microsoft.com/office/officeart/2005/8/layout/orgChart1"/>
    <dgm:cxn modelId="{21CF58E5-A77F-4EDD-9E61-F2E91A0AA42B}" type="presOf" srcId="{7A626039-0A5C-4E4D-B691-9898A2197D2A}" destId="{D17CDAA3-98D9-46E4-B7D4-96EFDB456912}" srcOrd="0" destOrd="0" presId="urn:microsoft.com/office/officeart/2005/8/layout/orgChart1"/>
    <dgm:cxn modelId="{65C16DE6-818A-46AB-9A33-E8C91B963AEC}" type="presOf" srcId="{82671F12-612B-4CD8-AE81-E9E6F6286C59}" destId="{8ABED852-432F-462F-8004-861D5A3FF4AE}" srcOrd="1" destOrd="0" presId="urn:microsoft.com/office/officeart/2005/8/layout/orgChart1"/>
    <dgm:cxn modelId="{01F3C5C7-DDD7-4B51-9936-34D4C3BD3BC5}" srcId="{D1472CAC-567D-48AB-9D2B-6AE5505CD046}" destId="{8E6A9264-580E-416A-9A80-59BA030CF6D3}" srcOrd="4" destOrd="0" parTransId="{B9E80907-FB4B-4271-9FD1-1581F202FE89}" sibTransId="{068A6BB5-6763-4DC7-AE2B-452A896CCCAD}"/>
    <dgm:cxn modelId="{B2CE6EE9-9B0A-4820-B53E-A9E216CD57D3}" srcId="{D1472CAC-567D-48AB-9D2B-6AE5505CD046}" destId="{17976008-A45A-4123-BF9A-C831AEAA35CB}" srcOrd="3" destOrd="0" parTransId="{1BA79232-3AE9-4E09-802C-133DB5CA1316}" sibTransId="{BE97E77A-0897-4EDE-B1DE-40D677737FD3}"/>
    <dgm:cxn modelId="{792D75EA-A3D6-462E-BAB6-8CDE3ED4E1F8}" type="presOf" srcId="{C7771842-B3A5-4C9E-BC99-A6A176779C87}" destId="{4F765D71-6A60-4A5B-BBCF-88A1041CD3F4}" srcOrd="0" destOrd="0" presId="urn:microsoft.com/office/officeart/2005/8/layout/orgChart1"/>
    <dgm:cxn modelId="{2C2096EC-85AB-40F0-A4C3-8D46BC866C9B}" srcId="{8E6A9264-580E-416A-9A80-59BA030CF6D3}" destId="{038CA1EB-BA54-4185-AE6D-BC8271E7C9AD}" srcOrd="1" destOrd="0" parTransId="{62193D03-CE1D-4EA8-9C7B-3003F5B72591}" sibTransId="{F620B439-2FA7-41F1-A457-7905F0E5B585}"/>
    <dgm:cxn modelId="{55FAE8EF-AA39-4592-8951-C36F866C8BBA}" type="presOf" srcId="{E7E817FB-7EBA-49A6-A304-6A675F2B7AAE}" destId="{3E0EE62A-1005-43B5-96EB-4A6C887E91D1}" srcOrd="0" destOrd="0" presId="urn:microsoft.com/office/officeart/2005/8/layout/orgChart1"/>
    <dgm:cxn modelId="{373179F0-27CF-4CC2-BF3F-5350609135FE}" type="presOf" srcId="{038CA1EB-BA54-4185-AE6D-BC8271E7C9AD}" destId="{E07DE3FB-4CC6-4D53-982F-D734DD1FAE58}" srcOrd="1" destOrd="0" presId="urn:microsoft.com/office/officeart/2005/8/layout/orgChart1"/>
    <dgm:cxn modelId="{B6E5A8F1-4B62-4843-8B16-A7D3AC4BB07F}" type="presOf" srcId="{1F2128EF-1D36-4122-8C07-2D97B3166A0A}" destId="{E28FB1A1-721E-45C1-98D1-ED16F174DA34}" srcOrd="0" destOrd="0" presId="urn:microsoft.com/office/officeart/2005/8/layout/orgChart1"/>
    <dgm:cxn modelId="{1333B9D1-C185-4132-87DA-199C3D8AAC30}" type="presOf" srcId="{7A626039-0A5C-4E4D-B691-9898A2197D2A}" destId="{B5083C84-34F8-43DB-AF5E-7DDEC068130D}" srcOrd="1" destOrd="0" presId="urn:microsoft.com/office/officeart/2005/8/layout/orgChart1"/>
    <dgm:cxn modelId="{89749FF1-A041-4842-A824-FEFB5E9167EB}" type="presOf" srcId="{93A335EF-6494-484C-8557-88842218ED4A}" destId="{30AD6FB1-7930-47ED-AF64-232595E1826E}" srcOrd="0" destOrd="0" presId="urn:microsoft.com/office/officeart/2005/8/layout/orgChart1"/>
    <dgm:cxn modelId="{4E210DD2-AC4F-4D81-A359-311EDAF43883}" type="presOf" srcId="{E6D0C710-C67B-428C-8470-FCD52A843020}" destId="{86778013-8D0F-4F10-8097-DB0E8BD128E9}" srcOrd="0" destOrd="0" presId="urn:microsoft.com/office/officeart/2005/8/layout/orgChart1"/>
    <dgm:cxn modelId="{EC6CF3F2-398D-4390-ABCA-4E3E57D1691C}" type="presOf" srcId="{54357705-AA35-43FC-8CA8-9E4650DA8D16}" destId="{16D90DAA-FDF5-43F3-A00C-3DDC35F9BC1C}" srcOrd="1" destOrd="0" presId="urn:microsoft.com/office/officeart/2005/8/layout/orgChart1"/>
    <dgm:cxn modelId="{D96DC7F3-E4CE-459F-8200-84BCDB6E8EEF}" type="presOf" srcId="{93A335EF-6494-484C-8557-88842218ED4A}" destId="{F01E9648-60B1-41CD-A561-D5904874BD6E}" srcOrd="1" destOrd="0" presId="urn:microsoft.com/office/officeart/2005/8/layout/orgChart1"/>
    <dgm:cxn modelId="{38ED3FF4-9BC3-4A57-A999-63EE7F75D98E}" type="presOf" srcId="{B9E80907-FB4B-4271-9FD1-1581F202FE89}" destId="{9B0E8101-FB77-4162-A637-25B00B90417C}" srcOrd="0" destOrd="0" presId="urn:microsoft.com/office/officeart/2005/8/layout/orgChart1"/>
    <dgm:cxn modelId="{6545F4D4-E7AE-4E9F-AAAE-23B42D1013D6}" type="presOf" srcId="{C20A3C5C-D99F-4357-A05E-EFC3BEB037E0}" destId="{2ED3AF41-F740-4546-8E98-8BC00386862D}" srcOrd="0" destOrd="0" presId="urn:microsoft.com/office/officeart/2005/8/layout/orgChart1"/>
    <dgm:cxn modelId="{5D4751F8-9F43-4853-9F72-F729809ED793}" type="presOf" srcId="{A2E6E79B-E03D-4EB0-94A4-7FC60166E980}" destId="{AB8DF9EC-3D5A-43CC-88A8-4F845FE35A76}" srcOrd="1" destOrd="0" presId="urn:microsoft.com/office/officeart/2005/8/layout/orgChart1"/>
    <dgm:cxn modelId="{3E982BD9-C033-417B-88D8-688C52DE2580}" srcId="{17976008-A45A-4123-BF9A-C831AEAA35CB}" destId="{A2E6E79B-E03D-4EB0-94A4-7FC60166E980}" srcOrd="3" destOrd="0" parTransId="{89DE970E-ACE2-4B16-9EF9-2901AF0B27BC}" sibTransId="{AFAF95F0-48CD-4CAF-B2A6-D4078F0D25D7}"/>
    <dgm:cxn modelId="{B2E9C4F9-E10F-4467-A8D5-6B133A6518B9}" srcId="{D1472CAC-567D-48AB-9D2B-6AE5505CD046}" destId="{7A626039-0A5C-4E4D-B691-9898A2197D2A}" srcOrd="0" destOrd="0" parTransId="{EADCF2D2-EA6C-45EB-8826-65DF4719505C}" sibTransId="{5F4F34CE-DDBB-4F49-A82D-59B49E8BD069}"/>
    <dgm:cxn modelId="{D8363ADC-8BA2-4FB0-ADC7-A7C91C903EDB}" type="presOf" srcId="{D1472CAC-567D-48AB-9D2B-6AE5505CD046}" destId="{0AF3952D-FCA2-4524-8213-E8E0FC51601E}" srcOrd="1" destOrd="0" presId="urn:microsoft.com/office/officeart/2005/8/layout/orgChart1"/>
    <dgm:cxn modelId="{86F5ADDC-423B-4073-B411-550B3CAC2A35}" type="presOf" srcId="{A097874F-4AE1-4E0A-BB92-07E55FAD50AE}" destId="{127F0BBF-CFF3-48B8-9381-3B25472876C1}" srcOrd="1" destOrd="0" presId="urn:microsoft.com/office/officeart/2005/8/layout/orgChart1"/>
    <dgm:cxn modelId="{6EB1C3FD-67E5-4C53-A633-A603A5D609F4}" srcId="{6F7DF912-2067-4784-99F8-CAAF27530F91}" destId="{D1472CAC-567D-48AB-9D2B-6AE5505CD046}" srcOrd="0" destOrd="0" parTransId="{210090DD-038A-438F-A801-D0DB4A34A1F2}" sibTransId="{B6096401-B5D6-4235-8B13-B890F82A6150}"/>
    <dgm:cxn modelId="{68B925FE-A4CE-44AE-9906-1DFDF7190AB4}" type="presOf" srcId="{FF30EFBB-EB4F-4410-8B1A-525C5339B64C}" destId="{19C3D9D4-8D52-49D0-AE78-FC613A393A87}" srcOrd="0" destOrd="0" presId="urn:microsoft.com/office/officeart/2005/8/layout/orgChart1"/>
    <dgm:cxn modelId="{173E20FF-87FC-4E41-B8D7-B46A74134247}" srcId="{8E6A9264-580E-416A-9A80-59BA030CF6D3}" destId="{03863DFF-8D8D-43D1-B93D-DC200545C4EA}" srcOrd="2" destOrd="0" parTransId="{75EB043B-6127-4BD3-9885-EF8D9C00187C}" sibTransId="{4E1F7F34-7677-42BF-822D-67D84DD37E99}"/>
    <dgm:cxn modelId="{BF290D66-C23E-43AB-A530-0A2E5A844F63}" type="presParOf" srcId="{36A4C898-1358-4B2C-89C8-87D041E32DD1}" destId="{60C43FD0-130A-494F-8CC6-CFF9073AF747}" srcOrd="0" destOrd="0" presId="urn:microsoft.com/office/officeart/2005/8/layout/orgChart1"/>
    <dgm:cxn modelId="{296F88CE-E306-40FD-8826-27102A3E6134}" type="presParOf" srcId="{60C43FD0-130A-494F-8CC6-CFF9073AF747}" destId="{ECF25E41-F1E3-4B7B-89ED-36EF3EF6D7A5}" srcOrd="0" destOrd="0" presId="urn:microsoft.com/office/officeart/2005/8/layout/orgChart1"/>
    <dgm:cxn modelId="{2C654F5F-48D7-4E18-AA23-8CD25B9FB47E}" type="presParOf" srcId="{ECF25E41-F1E3-4B7B-89ED-36EF3EF6D7A5}" destId="{60A3C5BF-60A3-46AD-8862-84E0CCED8C7C}" srcOrd="0" destOrd="0" presId="urn:microsoft.com/office/officeart/2005/8/layout/orgChart1"/>
    <dgm:cxn modelId="{F7B22F82-4D13-4BE4-B746-38F09EAC3366}" type="presParOf" srcId="{ECF25E41-F1E3-4B7B-89ED-36EF3EF6D7A5}" destId="{0AF3952D-FCA2-4524-8213-E8E0FC51601E}" srcOrd="1" destOrd="0" presId="urn:microsoft.com/office/officeart/2005/8/layout/orgChart1"/>
    <dgm:cxn modelId="{E7B6DCE4-5B9E-42E7-9539-FE39732203A3}" type="presParOf" srcId="{60C43FD0-130A-494F-8CC6-CFF9073AF747}" destId="{F82BD66D-F725-4347-9872-22EA51041DFA}" srcOrd="1" destOrd="0" presId="urn:microsoft.com/office/officeart/2005/8/layout/orgChart1"/>
    <dgm:cxn modelId="{2683B048-1F5D-49E4-A731-47EFEA93DB1A}" type="presParOf" srcId="{F82BD66D-F725-4347-9872-22EA51041DFA}" destId="{9521B82F-59E1-4157-96E5-0A718D3C4526}" srcOrd="0" destOrd="0" presId="urn:microsoft.com/office/officeart/2005/8/layout/orgChart1"/>
    <dgm:cxn modelId="{8454BD5F-245B-4985-A36F-D1864F5AB465}" type="presParOf" srcId="{F82BD66D-F725-4347-9872-22EA51041DFA}" destId="{B3CFC185-9B46-4DD8-BFC9-77EEB2039123}" srcOrd="1" destOrd="0" presId="urn:microsoft.com/office/officeart/2005/8/layout/orgChart1"/>
    <dgm:cxn modelId="{B430F221-4610-4815-8DC1-3C68914B2823}" type="presParOf" srcId="{B3CFC185-9B46-4DD8-BFC9-77EEB2039123}" destId="{D1426075-D638-4A94-B8F2-5E59761C0880}" srcOrd="0" destOrd="0" presId="urn:microsoft.com/office/officeart/2005/8/layout/orgChart1"/>
    <dgm:cxn modelId="{8979DC9B-6D94-43C5-A5F8-D15A355746E8}" type="presParOf" srcId="{D1426075-D638-4A94-B8F2-5E59761C0880}" destId="{D17CDAA3-98D9-46E4-B7D4-96EFDB456912}" srcOrd="0" destOrd="0" presId="urn:microsoft.com/office/officeart/2005/8/layout/orgChart1"/>
    <dgm:cxn modelId="{5BBA9C79-ADC5-406C-8BEE-5DD97DBC8F6D}" type="presParOf" srcId="{D1426075-D638-4A94-B8F2-5E59761C0880}" destId="{B5083C84-34F8-43DB-AF5E-7DDEC068130D}" srcOrd="1" destOrd="0" presId="urn:microsoft.com/office/officeart/2005/8/layout/orgChart1"/>
    <dgm:cxn modelId="{B26B654C-AA4C-4865-B06E-322ECAD48258}" type="presParOf" srcId="{B3CFC185-9B46-4DD8-BFC9-77EEB2039123}" destId="{49633092-FED9-472F-B4EA-330B9FCFE6A7}" srcOrd="1" destOrd="0" presId="urn:microsoft.com/office/officeart/2005/8/layout/orgChart1"/>
    <dgm:cxn modelId="{0C86E7AA-16E6-4C32-894E-A1264B46C5BC}" type="presParOf" srcId="{B3CFC185-9B46-4DD8-BFC9-77EEB2039123}" destId="{74365643-B184-4D54-AD7A-61CE243A43DF}" srcOrd="2" destOrd="0" presId="urn:microsoft.com/office/officeart/2005/8/layout/orgChart1"/>
    <dgm:cxn modelId="{D4BEAD0A-43AE-479E-A5C0-F1DD12E2F3E5}" type="presParOf" srcId="{F82BD66D-F725-4347-9872-22EA51041DFA}" destId="{E28FB1A1-721E-45C1-98D1-ED16F174DA34}" srcOrd="2" destOrd="0" presId="urn:microsoft.com/office/officeart/2005/8/layout/orgChart1"/>
    <dgm:cxn modelId="{47112DD0-0684-4583-8F61-2F3994A056B6}" type="presParOf" srcId="{F82BD66D-F725-4347-9872-22EA51041DFA}" destId="{332A7629-74CC-468B-960D-63C5C3FAFEEA}" srcOrd="3" destOrd="0" presId="urn:microsoft.com/office/officeart/2005/8/layout/orgChart1"/>
    <dgm:cxn modelId="{BB72B5F4-FB4C-4D3F-B3B7-40DEF1A03CDC}" type="presParOf" srcId="{332A7629-74CC-468B-960D-63C5C3FAFEEA}" destId="{AA7E5549-DC1B-49B2-8974-AB3681AE77F8}" srcOrd="0" destOrd="0" presId="urn:microsoft.com/office/officeart/2005/8/layout/orgChart1"/>
    <dgm:cxn modelId="{F0B1271F-7C26-4C8F-AB09-4D896F862D76}" type="presParOf" srcId="{AA7E5549-DC1B-49B2-8974-AB3681AE77F8}" destId="{C6CB8314-DCD3-4F1F-8502-4CF4E8529CB1}" srcOrd="0" destOrd="0" presId="urn:microsoft.com/office/officeart/2005/8/layout/orgChart1"/>
    <dgm:cxn modelId="{6EE807F0-A93C-4D0E-8907-802A9ADFAAB9}" type="presParOf" srcId="{AA7E5549-DC1B-49B2-8974-AB3681AE77F8}" destId="{1B683E57-E78A-4DE0-B123-466F9A343B8F}" srcOrd="1" destOrd="0" presId="urn:microsoft.com/office/officeart/2005/8/layout/orgChart1"/>
    <dgm:cxn modelId="{2C845586-A648-4F05-B831-DD84A36E4286}" type="presParOf" srcId="{332A7629-74CC-468B-960D-63C5C3FAFEEA}" destId="{4808A4A3-45F5-4C01-B8AF-2A4C85B5EDF8}" srcOrd="1" destOrd="0" presId="urn:microsoft.com/office/officeart/2005/8/layout/orgChart1"/>
    <dgm:cxn modelId="{CBC3D1A7-70D6-4F41-8571-28F20C02DE0D}" type="presParOf" srcId="{4808A4A3-45F5-4C01-B8AF-2A4C85B5EDF8}" destId="{B8DD591E-6A02-4DC7-BD91-315F2156C44C}" srcOrd="0" destOrd="0" presId="urn:microsoft.com/office/officeart/2005/8/layout/orgChart1"/>
    <dgm:cxn modelId="{E583ECA3-A58F-4AFB-858A-AD4E49480344}" type="presParOf" srcId="{4808A4A3-45F5-4C01-B8AF-2A4C85B5EDF8}" destId="{2B0C3A49-050C-40F4-8A0C-C739802D1338}" srcOrd="1" destOrd="0" presId="urn:microsoft.com/office/officeart/2005/8/layout/orgChart1"/>
    <dgm:cxn modelId="{5542C70B-FC63-4E7A-A52A-7A4DA8203326}" type="presParOf" srcId="{2B0C3A49-050C-40F4-8A0C-C739802D1338}" destId="{17AEA52B-84C6-4B5F-9666-978FEE9E1825}" srcOrd="0" destOrd="0" presId="urn:microsoft.com/office/officeart/2005/8/layout/orgChart1"/>
    <dgm:cxn modelId="{48DEFFD9-10C5-43E6-AA10-A306C17B3B9D}" type="presParOf" srcId="{17AEA52B-84C6-4B5F-9666-978FEE9E1825}" destId="{EC8E7896-CE7F-4FF7-8DAB-2EADFF187778}" srcOrd="0" destOrd="0" presId="urn:microsoft.com/office/officeart/2005/8/layout/orgChart1"/>
    <dgm:cxn modelId="{3ECF0286-2D0E-4B13-96D0-8019077E2720}" type="presParOf" srcId="{17AEA52B-84C6-4B5F-9666-978FEE9E1825}" destId="{8AA12229-3895-4364-8657-64671F244AE7}" srcOrd="1" destOrd="0" presId="urn:microsoft.com/office/officeart/2005/8/layout/orgChart1"/>
    <dgm:cxn modelId="{3DF77785-BCB2-4B23-B611-9A163DBC3FDE}" type="presParOf" srcId="{2B0C3A49-050C-40F4-8A0C-C739802D1338}" destId="{844812DD-DDD7-4078-8AA1-A91F1C9E19CA}" srcOrd="1" destOrd="0" presId="urn:microsoft.com/office/officeart/2005/8/layout/orgChart1"/>
    <dgm:cxn modelId="{6B376964-A058-482F-9E24-F43E968EB88D}" type="presParOf" srcId="{2B0C3A49-050C-40F4-8A0C-C739802D1338}" destId="{6E4DAEF5-B0AA-4B0C-80AF-DE1E64342076}" srcOrd="2" destOrd="0" presId="urn:microsoft.com/office/officeart/2005/8/layout/orgChart1"/>
    <dgm:cxn modelId="{F81E4264-4136-491E-9625-2D6B9F4EC2BB}" type="presParOf" srcId="{4808A4A3-45F5-4C01-B8AF-2A4C85B5EDF8}" destId="{5175235F-4460-4843-B33D-28E5DABD2C71}" srcOrd="2" destOrd="0" presId="urn:microsoft.com/office/officeart/2005/8/layout/orgChart1"/>
    <dgm:cxn modelId="{9653ED76-7C72-4C76-8E89-DC8E23175798}" type="presParOf" srcId="{4808A4A3-45F5-4C01-B8AF-2A4C85B5EDF8}" destId="{D0650A8D-9DA8-4DB2-8C6C-C4D9BECFB1E1}" srcOrd="3" destOrd="0" presId="urn:microsoft.com/office/officeart/2005/8/layout/orgChart1"/>
    <dgm:cxn modelId="{03B77D2F-83E0-46C8-9DC4-10777A10AD63}" type="presParOf" srcId="{D0650A8D-9DA8-4DB2-8C6C-C4D9BECFB1E1}" destId="{C8308730-E3DE-4602-9D00-EA241179A327}" srcOrd="0" destOrd="0" presId="urn:microsoft.com/office/officeart/2005/8/layout/orgChart1"/>
    <dgm:cxn modelId="{FA38CD61-1188-4026-9466-27816768070E}" type="presParOf" srcId="{C8308730-E3DE-4602-9D00-EA241179A327}" destId="{95DE0062-5135-4DDA-A841-30A6E0AB2D5E}" srcOrd="0" destOrd="0" presId="urn:microsoft.com/office/officeart/2005/8/layout/orgChart1"/>
    <dgm:cxn modelId="{974DB39F-EA2A-4326-A475-0F0B6DB5164A}" type="presParOf" srcId="{C8308730-E3DE-4602-9D00-EA241179A327}" destId="{16D90DAA-FDF5-43F3-A00C-3DDC35F9BC1C}" srcOrd="1" destOrd="0" presId="urn:microsoft.com/office/officeart/2005/8/layout/orgChart1"/>
    <dgm:cxn modelId="{9F248299-89F1-45FF-B208-EF1A9BE937B1}" type="presParOf" srcId="{D0650A8D-9DA8-4DB2-8C6C-C4D9BECFB1E1}" destId="{67824C84-F3F4-4B9C-B66F-3207AAB3F85F}" srcOrd="1" destOrd="0" presId="urn:microsoft.com/office/officeart/2005/8/layout/orgChart1"/>
    <dgm:cxn modelId="{A2853ABA-F5A6-4C7A-9D1F-B2A67F64AA72}" type="presParOf" srcId="{D0650A8D-9DA8-4DB2-8C6C-C4D9BECFB1E1}" destId="{C1C60E35-207E-4EE1-A6FB-504E275F96EA}" srcOrd="2" destOrd="0" presId="urn:microsoft.com/office/officeart/2005/8/layout/orgChart1"/>
    <dgm:cxn modelId="{ADC0AB41-7872-4E09-AF15-0FE990981B4C}" type="presParOf" srcId="{4808A4A3-45F5-4C01-B8AF-2A4C85B5EDF8}" destId="{19C3D9D4-8D52-49D0-AE78-FC613A393A87}" srcOrd="4" destOrd="0" presId="urn:microsoft.com/office/officeart/2005/8/layout/orgChart1"/>
    <dgm:cxn modelId="{8521335B-7EC8-43E0-A769-D7D1780DA430}" type="presParOf" srcId="{4808A4A3-45F5-4C01-B8AF-2A4C85B5EDF8}" destId="{8C411328-DB0A-41EC-8259-901B09189328}" srcOrd="5" destOrd="0" presId="urn:microsoft.com/office/officeart/2005/8/layout/orgChart1"/>
    <dgm:cxn modelId="{93B90579-8EFF-4A81-BED5-A79CF61C0A73}" type="presParOf" srcId="{8C411328-DB0A-41EC-8259-901B09189328}" destId="{6690F19F-66A0-463A-B168-87EE678C8083}" srcOrd="0" destOrd="0" presId="urn:microsoft.com/office/officeart/2005/8/layout/orgChart1"/>
    <dgm:cxn modelId="{6E181081-620E-4641-8B0D-AAFA7DA7F4E7}" type="presParOf" srcId="{6690F19F-66A0-463A-B168-87EE678C8083}" destId="{CA188FED-11FF-4372-B37A-4ED6AEA33356}" srcOrd="0" destOrd="0" presId="urn:microsoft.com/office/officeart/2005/8/layout/orgChart1"/>
    <dgm:cxn modelId="{C4EB6E07-3D16-4D38-A2A2-B4C6CE1AEA1E}" type="presParOf" srcId="{6690F19F-66A0-463A-B168-87EE678C8083}" destId="{F076D965-FE15-4C4C-93C5-D70158865DA7}" srcOrd="1" destOrd="0" presId="urn:microsoft.com/office/officeart/2005/8/layout/orgChart1"/>
    <dgm:cxn modelId="{F31040F4-5F4A-4CF7-A4B5-44B3ED86618A}" type="presParOf" srcId="{8C411328-DB0A-41EC-8259-901B09189328}" destId="{FCF69594-2869-4082-98AB-50C5E9A82B25}" srcOrd="1" destOrd="0" presId="urn:microsoft.com/office/officeart/2005/8/layout/orgChart1"/>
    <dgm:cxn modelId="{3F9D61D6-B124-48D4-9BF1-14345B898E94}" type="presParOf" srcId="{8C411328-DB0A-41EC-8259-901B09189328}" destId="{631C67F3-6374-4D90-9BCF-E0167A4A2ED6}" srcOrd="2" destOrd="0" presId="urn:microsoft.com/office/officeart/2005/8/layout/orgChart1"/>
    <dgm:cxn modelId="{7CABF9B2-C0E1-4AE9-BFC9-D255AE1B5C1A}" type="presParOf" srcId="{4808A4A3-45F5-4C01-B8AF-2A4C85B5EDF8}" destId="{68321823-3D17-450E-975D-4A86F45CAF18}" srcOrd="6" destOrd="0" presId="urn:microsoft.com/office/officeart/2005/8/layout/orgChart1"/>
    <dgm:cxn modelId="{82EFBB73-5A3A-4BD7-9D5B-D1F57C8F4CD6}" type="presParOf" srcId="{4808A4A3-45F5-4C01-B8AF-2A4C85B5EDF8}" destId="{AD9D4DD6-F4D1-47D6-A45C-62218D2B0E9B}" srcOrd="7" destOrd="0" presId="urn:microsoft.com/office/officeart/2005/8/layout/orgChart1"/>
    <dgm:cxn modelId="{187A14C2-13F8-452D-92C3-42F08FFF6A65}" type="presParOf" srcId="{AD9D4DD6-F4D1-47D6-A45C-62218D2B0E9B}" destId="{8A489C4A-915C-4F49-AC1C-9BDAAB2FF55D}" srcOrd="0" destOrd="0" presId="urn:microsoft.com/office/officeart/2005/8/layout/orgChart1"/>
    <dgm:cxn modelId="{AD6FCF8E-8AB1-4AAE-B382-7E08744ED810}" type="presParOf" srcId="{8A489C4A-915C-4F49-AC1C-9BDAAB2FF55D}" destId="{E7046364-EEF3-4315-9B47-3709337F3B1E}" srcOrd="0" destOrd="0" presId="urn:microsoft.com/office/officeart/2005/8/layout/orgChart1"/>
    <dgm:cxn modelId="{F2F6BEFE-B2D2-405B-8D65-CBC8420B50C7}" type="presParOf" srcId="{8A489C4A-915C-4F49-AC1C-9BDAAB2FF55D}" destId="{127F0BBF-CFF3-48B8-9381-3B25472876C1}" srcOrd="1" destOrd="0" presId="urn:microsoft.com/office/officeart/2005/8/layout/orgChart1"/>
    <dgm:cxn modelId="{36EE0C1A-BC40-4843-85F7-40C91ACF6815}" type="presParOf" srcId="{AD9D4DD6-F4D1-47D6-A45C-62218D2B0E9B}" destId="{8C51666E-E606-4AE1-84AA-0334D9D5B2B0}" srcOrd="1" destOrd="0" presId="urn:microsoft.com/office/officeart/2005/8/layout/orgChart1"/>
    <dgm:cxn modelId="{78C9AC66-8A90-4CFB-937C-10F9755AED67}" type="presParOf" srcId="{AD9D4DD6-F4D1-47D6-A45C-62218D2B0E9B}" destId="{E077AF05-42A6-4088-8909-5687E4C9BB33}" srcOrd="2" destOrd="0" presId="urn:microsoft.com/office/officeart/2005/8/layout/orgChart1"/>
    <dgm:cxn modelId="{9450B609-C975-475A-A571-DC3A21C501AE}" type="presParOf" srcId="{4808A4A3-45F5-4C01-B8AF-2A4C85B5EDF8}" destId="{2ED3AF41-F740-4546-8E98-8BC00386862D}" srcOrd="8" destOrd="0" presId="urn:microsoft.com/office/officeart/2005/8/layout/orgChart1"/>
    <dgm:cxn modelId="{77AC2B2E-628D-48EB-BC8B-CB54699BDCB0}" type="presParOf" srcId="{4808A4A3-45F5-4C01-B8AF-2A4C85B5EDF8}" destId="{17BB8C5B-0D22-4DA1-A8DB-99F91A61AEDD}" srcOrd="9" destOrd="0" presId="urn:microsoft.com/office/officeart/2005/8/layout/orgChart1"/>
    <dgm:cxn modelId="{F9078396-34FA-45EA-9919-76A08E9BFB63}" type="presParOf" srcId="{17BB8C5B-0D22-4DA1-A8DB-99F91A61AEDD}" destId="{63DA9524-FF33-4EED-8CC3-42C814EDF5BB}" srcOrd="0" destOrd="0" presId="urn:microsoft.com/office/officeart/2005/8/layout/orgChart1"/>
    <dgm:cxn modelId="{0139BF18-A454-4EB6-99BF-C8C168BAD6A5}" type="presParOf" srcId="{63DA9524-FF33-4EED-8CC3-42C814EDF5BB}" destId="{B874C18B-257E-4131-B278-92246C86069C}" srcOrd="0" destOrd="0" presId="urn:microsoft.com/office/officeart/2005/8/layout/orgChart1"/>
    <dgm:cxn modelId="{06F5EEAD-F406-4472-8912-BD5341B6A7FC}" type="presParOf" srcId="{63DA9524-FF33-4EED-8CC3-42C814EDF5BB}" destId="{E93512F9-AC9D-4622-97D6-098854FFC156}" srcOrd="1" destOrd="0" presId="urn:microsoft.com/office/officeart/2005/8/layout/orgChart1"/>
    <dgm:cxn modelId="{B5842A11-78B4-411E-ABB2-EFDFE08BCAC5}" type="presParOf" srcId="{17BB8C5B-0D22-4DA1-A8DB-99F91A61AEDD}" destId="{29A608DF-B0F6-4AC0-9A60-5E110B53B314}" srcOrd="1" destOrd="0" presId="urn:microsoft.com/office/officeart/2005/8/layout/orgChart1"/>
    <dgm:cxn modelId="{0254CDDD-B805-4CD9-BCBB-939D2C51F9C7}" type="presParOf" srcId="{17BB8C5B-0D22-4DA1-A8DB-99F91A61AEDD}" destId="{B50B8829-5A6A-4A39-A1DF-4A0F72BEEC94}" srcOrd="2" destOrd="0" presId="urn:microsoft.com/office/officeart/2005/8/layout/orgChart1"/>
    <dgm:cxn modelId="{804F48B9-E435-451C-BEFF-73B4804E5A59}" type="presParOf" srcId="{332A7629-74CC-468B-960D-63C5C3FAFEEA}" destId="{A7E84343-C4B3-434E-A335-D8A4B778682A}" srcOrd="2" destOrd="0" presId="urn:microsoft.com/office/officeart/2005/8/layout/orgChart1"/>
    <dgm:cxn modelId="{6003552C-E4F6-43FC-BB8C-6B98D8E67313}" type="presParOf" srcId="{F82BD66D-F725-4347-9872-22EA51041DFA}" destId="{A6F34922-E984-4D23-8DC1-183E8780AD46}" srcOrd="4" destOrd="0" presId="urn:microsoft.com/office/officeart/2005/8/layout/orgChart1"/>
    <dgm:cxn modelId="{8C7A1A9E-BCC8-43D3-B465-6BB99637A051}" type="presParOf" srcId="{F82BD66D-F725-4347-9872-22EA51041DFA}" destId="{F6290E2E-33EF-417C-A4A9-3685D4726E56}" srcOrd="5" destOrd="0" presId="urn:microsoft.com/office/officeart/2005/8/layout/orgChart1"/>
    <dgm:cxn modelId="{DD58486A-5AF5-4D6A-B837-C6B3C41DE948}" type="presParOf" srcId="{F6290E2E-33EF-417C-A4A9-3685D4726E56}" destId="{40E50199-9710-4AA2-A208-E27A8832B72E}" srcOrd="0" destOrd="0" presId="urn:microsoft.com/office/officeart/2005/8/layout/orgChart1"/>
    <dgm:cxn modelId="{C29F5E60-2D74-4DA5-A9A7-B28D17F8F075}" type="presParOf" srcId="{40E50199-9710-4AA2-A208-E27A8832B72E}" destId="{86778013-8D0F-4F10-8097-DB0E8BD128E9}" srcOrd="0" destOrd="0" presId="urn:microsoft.com/office/officeart/2005/8/layout/orgChart1"/>
    <dgm:cxn modelId="{32AA8609-780F-4072-B2E6-561B66BA5A4C}" type="presParOf" srcId="{40E50199-9710-4AA2-A208-E27A8832B72E}" destId="{DFD3A1FB-4CC3-486A-8B64-237EA4C1EE78}" srcOrd="1" destOrd="0" presId="urn:microsoft.com/office/officeart/2005/8/layout/orgChart1"/>
    <dgm:cxn modelId="{C5E89971-513F-4770-A505-09CFE8E279D2}" type="presParOf" srcId="{F6290E2E-33EF-417C-A4A9-3685D4726E56}" destId="{9BD32DD5-97AB-405C-BBFE-8373A3D6E7BB}" srcOrd="1" destOrd="0" presId="urn:microsoft.com/office/officeart/2005/8/layout/orgChart1"/>
    <dgm:cxn modelId="{5A3C49C7-D0E3-4A48-8BA9-B96619DEB923}" type="presParOf" srcId="{9BD32DD5-97AB-405C-BBFE-8373A3D6E7BB}" destId="{3E0EE62A-1005-43B5-96EB-4A6C887E91D1}" srcOrd="0" destOrd="0" presId="urn:microsoft.com/office/officeart/2005/8/layout/orgChart1"/>
    <dgm:cxn modelId="{D60C08F0-1408-4666-B08C-585D136A1FFF}" type="presParOf" srcId="{9BD32DD5-97AB-405C-BBFE-8373A3D6E7BB}" destId="{C51133BA-BE6B-4637-909B-E223B27E17B3}" srcOrd="1" destOrd="0" presId="urn:microsoft.com/office/officeart/2005/8/layout/orgChart1"/>
    <dgm:cxn modelId="{E9E1DB1A-843C-4090-A1E2-8950512B4B44}" type="presParOf" srcId="{C51133BA-BE6B-4637-909B-E223B27E17B3}" destId="{05B96754-051E-4BF9-9DB5-E4CE07FA41BA}" srcOrd="0" destOrd="0" presId="urn:microsoft.com/office/officeart/2005/8/layout/orgChart1"/>
    <dgm:cxn modelId="{D44C9FCD-4C26-4287-8076-E7DA43384507}" type="presParOf" srcId="{05B96754-051E-4BF9-9DB5-E4CE07FA41BA}" destId="{67C47DC6-3656-4390-A0AD-DD533A3903A8}" srcOrd="0" destOrd="0" presId="urn:microsoft.com/office/officeart/2005/8/layout/orgChart1"/>
    <dgm:cxn modelId="{95C2A810-423F-4C43-ADEA-0623E9E4C52B}" type="presParOf" srcId="{05B96754-051E-4BF9-9DB5-E4CE07FA41BA}" destId="{F2F638BF-C6AD-41FD-8B1E-BD8C9198CBAD}" srcOrd="1" destOrd="0" presId="urn:microsoft.com/office/officeart/2005/8/layout/orgChart1"/>
    <dgm:cxn modelId="{C3B06FC4-DC97-4FE6-A0FF-F30770E82060}" type="presParOf" srcId="{C51133BA-BE6B-4637-909B-E223B27E17B3}" destId="{4D2BFC92-A6A7-45B7-A65D-342153480795}" srcOrd="1" destOrd="0" presId="urn:microsoft.com/office/officeart/2005/8/layout/orgChart1"/>
    <dgm:cxn modelId="{1BCC6103-A36E-4F9B-89DC-DE26418A7971}" type="presParOf" srcId="{C51133BA-BE6B-4637-909B-E223B27E17B3}" destId="{2CB17B7C-F568-43A6-B103-BAC79BA98F3D}" srcOrd="2" destOrd="0" presId="urn:microsoft.com/office/officeart/2005/8/layout/orgChart1"/>
    <dgm:cxn modelId="{754432C0-2C7C-4C3C-909E-F5991E67B259}" type="presParOf" srcId="{9BD32DD5-97AB-405C-BBFE-8373A3D6E7BB}" destId="{C081ADEC-37B4-4BA6-B3B9-37C8A5E4E28C}" srcOrd="2" destOrd="0" presId="urn:microsoft.com/office/officeart/2005/8/layout/orgChart1"/>
    <dgm:cxn modelId="{716892E5-CDAB-45DB-8602-ED5425D5CF5C}" type="presParOf" srcId="{9BD32DD5-97AB-405C-BBFE-8373A3D6E7BB}" destId="{40CFD23E-FE94-4434-ADE7-D0809479CF01}" srcOrd="3" destOrd="0" presId="urn:microsoft.com/office/officeart/2005/8/layout/orgChart1"/>
    <dgm:cxn modelId="{30C5D860-5E22-4974-8BA7-1E599BA19501}" type="presParOf" srcId="{40CFD23E-FE94-4434-ADE7-D0809479CF01}" destId="{671F7839-2F32-478F-9EE3-45AD0291B27C}" srcOrd="0" destOrd="0" presId="urn:microsoft.com/office/officeart/2005/8/layout/orgChart1"/>
    <dgm:cxn modelId="{8F76D03C-162E-41FC-A61C-4334EB96CA61}" type="presParOf" srcId="{671F7839-2F32-478F-9EE3-45AD0291B27C}" destId="{384DF745-4D95-43C2-BEB1-0E8C930D7871}" srcOrd="0" destOrd="0" presId="urn:microsoft.com/office/officeart/2005/8/layout/orgChart1"/>
    <dgm:cxn modelId="{A3C886C8-A621-484B-B134-04C5423D1169}" type="presParOf" srcId="{671F7839-2F32-478F-9EE3-45AD0291B27C}" destId="{7E4597A4-286A-4841-9A90-AE128E2D2669}" srcOrd="1" destOrd="0" presId="urn:microsoft.com/office/officeart/2005/8/layout/orgChart1"/>
    <dgm:cxn modelId="{8F188FD7-D908-4937-B6AB-37530652F3FB}" type="presParOf" srcId="{40CFD23E-FE94-4434-ADE7-D0809479CF01}" destId="{799189E0-8B64-4F93-A702-C7930F268820}" srcOrd="1" destOrd="0" presId="urn:microsoft.com/office/officeart/2005/8/layout/orgChart1"/>
    <dgm:cxn modelId="{97DE5817-DB79-4939-B9A9-F32CDFEA7A02}" type="presParOf" srcId="{40CFD23E-FE94-4434-ADE7-D0809479CF01}" destId="{CA2D7E1A-C607-4B22-BA13-974FD8F7E9CC}" srcOrd="2" destOrd="0" presId="urn:microsoft.com/office/officeart/2005/8/layout/orgChart1"/>
    <dgm:cxn modelId="{C8EC1B91-175F-4911-8BE4-70694EB6D5E5}" type="presParOf" srcId="{9BD32DD5-97AB-405C-BBFE-8373A3D6E7BB}" destId="{7EA7ECB9-5B90-4180-AF28-E640E82BF2C9}" srcOrd="4" destOrd="0" presId="urn:microsoft.com/office/officeart/2005/8/layout/orgChart1"/>
    <dgm:cxn modelId="{1C5E12DF-A3F2-489C-BE6A-D51146811857}" type="presParOf" srcId="{9BD32DD5-97AB-405C-BBFE-8373A3D6E7BB}" destId="{C4A763F6-1459-45F5-A2A0-F1D5A24593C2}" srcOrd="5" destOrd="0" presId="urn:microsoft.com/office/officeart/2005/8/layout/orgChart1"/>
    <dgm:cxn modelId="{7F1B74DF-F94E-4B11-967B-8FABC0A83EBB}" type="presParOf" srcId="{C4A763F6-1459-45F5-A2A0-F1D5A24593C2}" destId="{5925A315-8E1A-4B42-88F8-9E9EAC5A62B3}" srcOrd="0" destOrd="0" presId="urn:microsoft.com/office/officeart/2005/8/layout/orgChart1"/>
    <dgm:cxn modelId="{5B7BE049-703C-44DB-BEB8-55FB96D9251A}" type="presParOf" srcId="{5925A315-8E1A-4B42-88F8-9E9EAC5A62B3}" destId="{C4DDC734-F203-40C3-9296-30BC3DB77E96}" srcOrd="0" destOrd="0" presId="urn:microsoft.com/office/officeart/2005/8/layout/orgChart1"/>
    <dgm:cxn modelId="{4734438A-7739-48AC-BB64-CB80AED4084F}" type="presParOf" srcId="{5925A315-8E1A-4B42-88F8-9E9EAC5A62B3}" destId="{E78281D3-E458-452D-9C71-67140F57B32D}" srcOrd="1" destOrd="0" presId="urn:microsoft.com/office/officeart/2005/8/layout/orgChart1"/>
    <dgm:cxn modelId="{B9720FFC-FD6C-4B17-B3F1-FA406D13E78E}" type="presParOf" srcId="{C4A763F6-1459-45F5-A2A0-F1D5A24593C2}" destId="{6B43B1CF-7C0B-438B-8B4C-5274420FFED7}" srcOrd="1" destOrd="0" presId="urn:microsoft.com/office/officeart/2005/8/layout/orgChart1"/>
    <dgm:cxn modelId="{7DD9FD08-20F6-42AE-96F4-FDEF8EEBA164}" type="presParOf" srcId="{C4A763F6-1459-45F5-A2A0-F1D5A24593C2}" destId="{0C43138A-9AE8-47B9-A251-E2CEB09E2C69}" srcOrd="2" destOrd="0" presId="urn:microsoft.com/office/officeart/2005/8/layout/orgChart1"/>
    <dgm:cxn modelId="{55631514-3516-4350-9005-F175E160627C}" type="presParOf" srcId="{F6290E2E-33EF-417C-A4A9-3685D4726E56}" destId="{19C1D98A-C1C5-41C1-95D1-3CF93F5CED32}" srcOrd="2" destOrd="0" presId="urn:microsoft.com/office/officeart/2005/8/layout/orgChart1"/>
    <dgm:cxn modelId="{061533B5-C828-4D01-A576-4F79A624E795}" type="presParOf" srcId="{F82BD66D-F725-4347-9872-22EA51041DFA}" destId="{A3730296-8149-42ED-865B-88014BAE3A2C}" srcOrd="6" destOrd="0" presId="urn:microsoft.com/office/officeart/2005/8/layout/orgChart1"/>
    <dgm:cxn modelId="{EA9ADFEB-9057-43CB-809A-3EBAA38F40C7}" type="presParOf" srcId="{F82BD66D-F725-4347-9872-22EA51041DFA}" destId="{97EC5909-7960-4418-B75F-DA601681F4EA}" srcOrd="7" destOrd="0" presId="urn:microsoft.com/office/officeart/2005/8/layout/orgChart1"/>
    <dgm:cxn modelId="{39199B89-C8EC-4519-9F52-049FB34D198B}" type="presParOf" srcId="{97EC5909-7960-4418-B75F-DA601681F4EA}" destId="{96F3FE10-72FE-43B0-AA97-BAF637E2C77B}" srcOrd="0" destOrd="0" presId="urn:microsoft.com/office/officeart/2005/8/layout/orgChart1"/>
    <dgm:cxn modelId="{950A6088-E2A6-4D5F-8C2B-71EF1D2C37D3}" type="presParOf" srcId="{96F3FE10-72FE-43B0-AA97-BAF637E2C77B}" destId="{9AFD4BDD-4415-49FB-9CCA-2A12F0B28D8D}" srcOrd="0" destOrd="0" presId="urn:microsoft.com/office/officeart/2005/8/layout/orgChart1"/>
    <dgm:cxn modelId="{B37D3771-1099-4FFD-8269-28DBB7899579}" type="presParOf" srcId="{96F3FE10-72FE-43B0-AA97-BAF637E2C77B}" destId="{4A8E8446-2D5F-4B08-8F32-827CA503624A}" srcOrd="1" destOrd="0" presId="urn:microsoft.com/office/officeart/2005/8/layout/orgChart1"/>
    <dgm:cxn modelId="{F44387B6-8C1B-4026-837F-73D1398E1C51}" type="presParOf" srcId="{97EC5909-7960-4418-B75F-DA601681F4EA}" destId="{DBB55254-35AC-434B-9ECC-878E5CAB6FF0}" srcOrd="1" destOrd="0" presId="urn:microsoft.com/office/officeart/2005/8/layout/orgChart1"/>
    <dgm:cxn modelId="{2A7F673A-48C3-4520-8A18-F9D1ABF690B0}" type="presParOf" srcId="{DBB55254-35AC-434B-9ECC-878E5CAB6FF0}" destId="{1DC962B0-55C0-46E2-BCB9-5188D6DE052B}" srcOrd="0" destOrd="0" presId="urn:microsoft.com/office/officeart/2005/8/layout/orgChart1"/>
    <dgm:cxn modelId="{C8712354-3184-4212-9492-7F5CD3B63E40}" type="presParOf" srcId="{DBB55254-35AC-434B-9ECC-878E5CAB6FF0}" destId="{5F59DC38-1A54-4148-9A38-57846AF603BD}" srcOrd="1" destOrd="0" presId="urn:microsoft.com/office/officeart/2005/8/layout/orgChart1"/>
    <dgm:cxn modelId="{4486C41D-CEA4-4235-93AF-99DB387240E4}" type="presParOf" srcId="{5F59DC38-1A54-4148-9A38-57846AF603BD}" destId="{FC82D725-0CEB-4FD2-8983-BD26563CB17C}" srcOrd="0" destOrd="0" presId="urn:microsoft.com/office/officeart/2005/8/layout/orgChart1"/>
    <dgm:cxn modelId="{ABC9F883-FDB5-4F87-9BD0-0BF8C7E6D033}" type="presParOf" srcId="{FC82D725-0CEB-4FD2-8983-BD26563CB17C}" destId="{D6C32BA3-95A4-496A-9BB6-E82D81212463}" srcOrd="0" destOrd="0" presId="urn:microsoft.com/office/officeart/2005/8/layout/orgChart1"/>
    <dgm:cxn modelId="{C0514C3F-4872-4FC6-B2B2-86469EAC9F19}" type="presParOf" srcId="{FC82D725-0CEB-4FD2-8983-BD26563CB17C}" destId="{5BFFD98F-09F3-456E-A85A-BE2AD71AAA5C}" srcOrd="1" destOrd="0" presId="urn:microsoft.com/office/officeart/2005/8/layout/orgChart1"/>
    <dgm:cxn modelId="{9D6DA8D3-834A-4C2A-815B-99DAD851C248}" type="presParOf" srcId="{5F59DC38-1A54-4148-9A38-57846AF603BD}" destId="{F32B4EDA-523A-4E5A-8F4D-7C7577B71931}" srcOrd="1" destOrd="0" presId="urn:microsoft.com/office/officeart/2005/8/layout/orgChart1"/>
    <dgm:cxn modelId="{2E23C492-BAB1-401E-AEFB-B73379D0D89D}" type="presParOf" srcId="{5F59DC38-1A54-4148-9A38-57846AF603BD}" destId="{5FE7A5AC-B2AE-4EFC-A183-3D25F4DBFA64}" srcOrd="2" destOrd="0" presId="urn:microsoft.com/office/officeart/2005/8/layout/orgChart1"/>
    <dgm:cxn modelId="{8DD7ADE8-BE99-4CB5-B7F0-6ED6768F71FF}" type="presParOf" srcId="{DBB55254-35AC-434B-9ECC-878E5CAB6FF0}" destId="{9CF47A98-635C-401D-A3D1-5B3AE33A1827}" srcOrd="2" destOrd="0" presId="urn:microsoft.com/office/officeart/2005/8/layout/orgChart1"/>
    <dgm:cxn modelId="{BABDAF3B-1F74-4DFD-8EE7-5A21C8CDDEF2}" type="presParOf" srcId="{DBB55254-35AC-434B-9ECC-878E5CAB6FF0}" destId="{D18488CF-3201-4971-8445-BC45E073AAEC}" srcOrd="3" destOrd="0" presId="urn:microsoft.com/office/officeart/2005/8/layout/orgChart1"/>
    <dgm:cxn modelId="{349F7976-03A7-477A-B969-5A73D4E071AB}" type="presParOf" srcId="{D18488CF-3201-4971-8445-BC45E073AAEC}" destId="{497F9F82-B2FD-4E15-9B24-B3B75E611CAC}" srcOrd="0" destOrd="0" presId="urn:microsoft.com/office/officeart/2005/8/layout/orgChart1"/>
    <dgm:cxn modelId="{1B61EB59-D051-406C-98F1-C8A87D6B30CB}" type="presParOf" srcId="{497F9F82-B2FD-4E15-9B24-B3B75E611CAC}" destId="{126771A1-2F33-4580-9476-64B83B75A461}" srcOrd="0" destOrd="0" presId="urn:microsoft.com/office/officeart/2005/8/layout/orgChart1"/>
    <dgm:cxn modelId="{73609DD1-271F-4493-9A33-A08294629E6E}" type="presParOf" srcId="{497F9F82-B2FD-4E15-9B24-B3B75E611CAC}" destId="{13C17BF8-84BD-4B9F-9578-8997C9DD6F7B}" srcOrd="1" destOrd="0" presId="urn:microsoft.com/office/officeart/2005/8/layout/orgChart1"/>
    <dgm:cxn modelId="{5232F746-D351-422B-8E2C-1187833ECB87}" type="presParOf" srcId="{D18488CF-3201-4971-8445-BC45E073AAEC}" destId="{78047F85-8525-42C9-83F1-794562F4014C}" srcOrd="1" destOrd="0" presId="urn:microsoft.com/office/officeart/2005/8/layout/orgChart1"/>
    <dgm:cxn modelId="{D82E23F2-5D21-40E1-A57F-CE4B4E3FAB68}" type="presParOf" srcId="{D18488CF-3201-4971-8445-BC45E073AAEC}" destId="{8BC0DEAD-6659-4C5E-BAE9-EC40CB3EDA18}" srcOrd="2" destOrd="0" presId="urn:microsoft.com/office/officeart/2005/8/layout/orgChart1"/>
    <dgm:cxn modelId="{0D8F7887-6F92-4316-8A52-E7B636F32A5A}" type="presParOf" srcId="{DBB55254-35AC-434B-9ECC-878E5CAB6FF0}" destId="{2881D5F5-D17A-45F9-9547-6B99A158FABC}" srcOrd="4" destOrd="0" presId="urn:microsoft.com/office/officeart/2005/8/layout/orgChart1"/>
    <dgm:cxn modelId="{85DE7C50-0272-43EA-B879-A7DB407C3E5D}" type="presParOf" srcId="{DBB55254-35AC-434B-9ECC-878E5CAB6FF0}" destId="{82C25671-094E-4A99-B54E-9D89450CE1EB}" srcOrd="5" destOrd="0" presId="urn:microsoft.com/office/officeart/2005/8/layout/orgChart1"/>
    <dgm:cxn modelId="{AF21D924-87B8-4594-BF54-3F36B446D21C}" type="presParOf" srcId="{82C25671-094E-4A99-B54E-9D89450CE1EB}" destId="{11D3359C-5834-42F6-A594-2C505CB3BC9E}" srcOrd="0" destOrd="0" presId="urn:microsoft.com/office/officeart/2005/8/layout/orgChart1"/>
    <dgm:cxn modelId="{1B721282-1113-4F37-B14F-A76CC48F40B8}" type="presParOf" srcId="{11D3359C-5834-42F6-A594-2C505CB3BC9E}" destId="{4F765D71-6A60-4A5B-BBCF-88A1041CD3F4}" srcOrd="0" destOrd="0" presId="urn:microsoft.com/office/officeart/2005/8/layout/orgChart1"/>
    <dgm:cxn modelId="{29F34735-C57B-48C7-B9C7-FA31B36F5571}" type="presParOf" srcId="{11D3359C-5834-42F6-A594-2C505CB3BC9E}" destId="{2ACD43FA-E9A7-4BF1-8C2B-EA89D4C5A654}" srcOrd="1" destOrd="0" presId="urn:microsoft.com/office/officeart/2005/8/layout/orgChart1"/>
    <dgm:cxn modelId="{D2372520-D215-4B54-A979-7BAE6C1E10DD}" type="presParOf" srcId="{82C25671-094E-4A99-B54E-9D89450CE1EB}" destId="{201F73E2-1948-4AEC-B72B-887A38528F15}" srcOrd="1" destOrd="0" presId="urn:microsoft.com/office/officeart/2005/8/layout/orgChart1"/>
    <dgm:cxn modelId="{DD5C72B8-4077-4EE3-9135-A8328785C5B6}" type="presParOf" srcId="{82C25671-094E-4A99-B54E-9D89450CE1EB}" destId="{51088811-0070-4F88-A8A3-1720234F9772}" srcOrd="2" destOrd="0" presId="urn:microsoft.com/office/officeart/2005/8/layout/orgChart1"/>
    <dgm:cxn modelId="{ADE7F3BD-A105-4643-BAF5-F471E3CD403A}" type="presParOf" srcId="{DBB55254-35AC-434B-9ECC-878E5CAB6FF0}" destId="{A830F9AA-47D1-4500-8CEF-7CB997D9951E}" srcOrd="6" destOrd="0" presId="urn:microsoft.com/office/officeart/2005/8/layout/orgChart1"/>
    <dgm:cxn modelId="{D35F2EA3-F140-41C0-BA08-04530D5919BE}" type="presParOf" srcId="{DBB55254-35AC-434B-9ECC-878E5CAB6FF0}" destId="{F13B713E-1136-43BF-9D61-C5829F3A69F3}" srcOrd="7" destOrd="0" presId="urn:microsoft.com/office/officeart/2005/8/layout/orgChart1"/>
    <dgm:cxn modelId="{FDAE19DE-20EF-46CA-B8A0-DBC1FFFC5448}" type="presParOf" srcId="{F13B713E-1136-43BF-9D61-C5829F3A69F3}" destId="{27B791D6-0D13-4D36-96A7-7CFC6355F24C}" srcOrd="0" destOrd="0" presId="urn:microsoft.com/office/officeart/2005/8/layout/orgChart1"/>
    <dgm:cxn modelId="{5C5A1BE5-AD40-4779-9667-66C0D1404E70}" type="presParOf" srcId="{27B791D6-0D13-4D36-96A7-7CFC6355F24C}" destId="{74E1C081-8D20-483B-8C44-F160C3F5772A}" srcOrd="0" destOrd="0" presId="urn:microsoft.com/office/officeart/2005/8/layout/orgChart1"/>
    <dgm:cxn modelId="{2AD637CA-F318-4682-96E3-CFEC0CC32C53}" type="presParOf" srcId="{27B791D6-0D13-4D36-96A7-7CFC6355F24C}" destId="{AB8DF9EC-3D5A-43CC-88A8-4F845FE35A76}" srcOrd="1" destOrd="0" presId="urn:microsoft.com/office/officeart/2005/8/layout/orgChart1"/>
    <dgm:cxn modelId="{F1C5F975-5F1B-4153-91DD-C32CE783D1BD}" type="presParOf" srcId="{F13B713E-1136-43BF-9D61-C5829F3A69F3}" destId="{9938230C-F8CC-49AE-AA11-6DCECA198BED}" srcOrd="1" destOrd="0" presId="urn:microsoft.com/office/officeart/2005/8/layout/orgChart1"/>
    <dgm:cxn modelId="{F828DA47-F0A5-469B-AC45-F4E72227C58F}" type="presParOf" srcId="{F13B713E-1136-43BF-9D61-C5829F3A69F3}" destId="{5F98A01F-9F93-45ED-85AE-6901CE77D58C}" srcOrd="2" destOrd="0" presId="urn:microsoft.com/office/officeart/2005/8/layout/orgChart1"/>
    <dgm:cxn modelId="{DDD3DBF6-3C56-42FE-ABFC-65E41FDED34C}" type="presParOf" srcId="{97EC5909-7960-4418-B75F-DA601681F4EA}" destId="{96462D52-1551-40A4-8DB1-F9D32471EF48}" srcOrd="2" destOrd="0" presId="urn:microsoft.com/office/officeart/2005/8/layout/orgChart1"/>
    <dgm:cxn modelId="{69EA4F0D-9C39-401C-BF19-AABA9D644590}" type="presParOf" srcId="{F82BD66D-F725-4347-9872-22EA51041DFA}" destId="{9B0E8101-FB77-4162-A637-25B00B90417C}" srcOrd="8" destOrd="0" presId="urn:microsoft.com/office/officeart/2005/8/layout/orgChart1"/>
    <dgm:cxn modelId="{44F385E5-8F21-43A1-988A-A57E83932BFB}" type="presParOf" srcId="{F82BD66D-F725-4347-9872-22EA51041DFA}" destId="{349C4D5F-3E4E-437D-B477-1EB6CAF0A1A4}" srcOrd="9" destOrd="0" presId="urn:microsoft.com/office/officeart/2005/8/layout/orgChart1"/>
    <dgm:cxn modelId="{4EE329DB-A678-4FD1-AB09-C75EF53BC4F9}" type="presParOf" srcId="{349C4D5F-3E4E-437D-B477-1EB6CAF0A1A4}" destId="{7E37AA7A-90A5-44C9-A78D-60CACBFC2DD4}" srcOrd="0" destOrd="0" presId="urn:microsoft.com/office/officeart/2005/8/layout/orgChart1"/>
    <dgm:cxn modelId="{30E3EEC7-7166-4AAF-8588-9B13B296C846}" type="presParOf" srcId="{7E37AA7A-90A5-44C9-A78D-60CACBFC2DD4}" destId="{EF388B5B-0251-4335-8694-D2EAFC4CFCAF}" srcOrd="0" destOrd="0" presId="urn:microsoft.com/office/officeart/2005/8/layout/orgChart1"/>
    <dgm:cxn modelId="{4BA2B092-4859-492D-85F0-F293112C8F0D}" type="presParOf" srcId="{7E37AA7A-90A5-44C9-A78D-60CACBFC2DD4}" destId="{23DEB160-A41F-43B7-A9FE-B83D1B09C17A}" srcOrd="1" destOrd="0" presId="urn:microsoft.com/office/officeart/2005/8/layout/orgChart1"/>
    <dgm:cxn modelId="{AD9AFE0C-E36F-4645-950B-E07B04580B14}" type="presParOf" srcId="{349C4D5F-3E4E-437D-B477-1EB6CAF0A1A4}" destId="{2441128D-BDEE-49E1-ACEB-EF254CEA85EF}" srcOrd="1" destOrd="0" presId="urn:microsoft.com/office/officeart/2005/8/layout/orgChart1"/>
    <dgm:cxn modelId="{2FF4E14D-97DB-49BC-8F29-ADC23EF6ECB3}" type="presParOf" srcId="{2441128D-BDEE-49E1-ACEB-EF254CEA85EF}" destId="{C9B968D7-8786-45BA-A82D-3CA2AF34E1B1}" srcOrd="0" destOrd="0" presId="urn:microsoft.com/office/officeart/2005/8/layout/orgChart1"/>
    <dgm:cxn modelId="{A19C2057-227E-4597-B7EA-4498AD40437F}" type="presParOf" srcId="{2441128D-BDEE-49E1-ACEB-EF254CEA85EF}" destId="{E3F24F82-0EF2-40B8-BDF8-043E9E3DA612}" srcOrd="1" destOrd="0" presId="urn:microsoft.com/office/officeart/2005/8/layout/orgChart1"/>
    <dgm:cxn modelId="{B5180AD2-30FD-4569-A57B-4694F7FE5946}" type="presParOf" srcId="{E3F24F82-0EF2-40B8-BDF8-043E9E3DA612}" destId="{C5DD8DC9-D311-4556-8C89-975673CA030D}" srcOrd="0" destOrd="0" presId="urn:microsoft.com/office/officeart/2005/8/layout/orgChart1"/>
    <dgm:cxn modelId="{5C566044-5204-40D2-813B-2C97618B064C}" type="presParOf" srcId="{C5DD8DC9-D311-4556-8C89-975673CA030D}" destId="{3F181179-F55A-42D8-961F-4B7AF211E77D}" srcOrd="0" destOrd="0" presId="urn:microsoft.com/office/officeart/2005/8/layout/orgChart1"/>
    <dgm:cxn modelId="{2887B793-A256-4951-A4DA-4E5DA6FA270B}" type="presParOf" srcId="{C5DD8DC9-D311-4556-8C89-975673CA030D}" destId="{3270ACEC-44AD-4066-9642-3B838ECB54F1}" srcOrd="1" destOrd="0" presId="urn:microsoft.com/office/officeart/2005/8/layout/orgChart1"/>
    <dgm:cxn modelId="{0DD6C71C-6EC6-466B-91DA-8835877399A2}" type="presParOf" srcId="{E3F24F82-0EF2-40B8-BDF8-043E9E3DA612}" destId="{69F5C5CB-C7F4-44DA-B4CF-EE84F1025310}" srcOrd="1" destOrd="0" presId="urn:microsoft.com/office/officeart/2005/8/layout/orgChart1"/>
    <dgm:cxn modelId="{0DE553FC-0639-4EC0-A5A6-EAA05B9D3B6B}" type="presParOf" srcId="{E3F24F82-0EF2-40B8-BDF8-043E9E3DA612}" destId="{76FD59DB-2320-452E-B768-105310844684}" srcOrd="2" destOrd="0" presId="urn:microsoft.com/office/officeart/2005/8/layout/orgChart1"/>
    <dgm:cxn modelId="{3A993D19-09B8-4B59-A6C9-2188347148F5}" type="presParOf" srcId="{2441128D-BDEE-49E1-ACEB-EF254CEA85EF}" destId="{6A67498F-19C4-48AA-8580-1B49665FE100}" srcOrd="2" destOrd="0" presId="urn:microsoft.com/office/officeart/2005/8/layout/orgChart1"/>
    <dgm:cxn modelId="{E9F824AA-C2CF-446C-B57F-3CB0B417644C}" type="presParOf" srcId="{2441128D-BDEE-49E1-ACEB-EF254CEA85EF}" destId="{4B99817A-4A2E-4555-9059-FF409F7BF1B2}" srcOrd="3" destOrd="0" presId="urn:microsoft.com/office/officeart/2005/8/layout/orgChart1"/>
    <dgm:cxn modelId="{C49F3AC4-0137-461C-9558-0DAB3F482DB7}" type="presParOf" srcId="{4B99817A-4A2E-4555-9059-FF409F7BF1B2}" destId="{629EED13-2C66-420A-8083-394AFB256E00}" srcOrd="0" destOrd="0" presId="urn:microsoft.com/office/officeart/2005/8/layout/orgChart1"/>
    <dgm:cxn modelId="{09421CA4-CF65-4284-BEAD-399EB1D54EC1}" type="presParOf" srcId="{629EED13-2C66-420A-8083-394AFB256E00}" destId="{120A4107-483C-46A6-BA9E-EE9D81BD9FD3}" srcOrd="0" destOrd="0" presId="urn:microsoft.com/office/officeart/2005/8/layout/orgChart1"/>
    <dgm:cxn modelId="{ABE3C4BB-BD0C-40BF-B2C9-B1A285A0C36F}" type="presParOf" srcId="{629EED13-2C66-420A-8083-394AFB256E00}" destId="{E07DE3FB-4CC6-4D53-982F-D734DD1FAE58}" srcOrd="1" destOrd="0" presId="urn:microsoft.com/office/officeart/2005/8/layout/orgChart1"/>
    <dgm:cxn modelId="{6A0586FE-9C46-4535-8043-B4D06D01C168}" type="presParOf" srcId="{4B99817A-4A2E-4555-9059-FF409F7BF1B2}" destId="{8A3CC495-1BF2-43E9-856C-15F71A8FC28A}" srcOrd="1" destOrd="0" presId="urn:microsoft.com/office/officeart/2005/8/layout/orgChart1"/>
    <dgm:cxn modelId="{9404B991-FF6E-41A6-9805-873CF4A1A8A7}" type="presParOf" srcId="{4B99817A-4A2E-4555-9059-FF409F7BF1B2}" destId="{7A7E813E-23C0-4AD7-8BD8-F5148AA209A0}" srcOrd="2" destOrd="0" presId="urn:microsoft.com/office/officeart/2005/8/layout/orgChart1"/>
    <dgm:cxn modelId="{69DEDCC4-3904-4563-AEB3-C14FB931F150}" type="presParOf" srcId="{2441128D-BDEE-49E1-ACEB-EF254CEA85EF}" destId="{1287F640-5FDB-4920-9A05-FF6200E147E8}" srcOrd="4" destOrd="0" presId="urn:microsoft.com/office/officeart/2005/8/layout/orgChart1"/>
    <dgm:cxn modelId="{4621AC92-191D-4AA6-863F-DCF661A9CBC3}" type="presParOf" srcId="{2441128D-BDEE-49E1-ACEB-EF254CEA85EF}" destId="{A4D3E54C-1AEC-471D-89C8-DD9B6500C5CC}" srcOrd="5" destOrd="0" presId="urn:microsoft.com/office/officeart/2005/8/layout/orgChart1"/>
    <dgm:cxn modelId="{2D05AFD8-A397-4B5B-A000-684D64A6EBB7}" type="presParOf" srcId="{A4D3E54C-1AEC-471D-89C8-DD9B6500C5CC}" destId="{97ED4D31-B7DC-4A21-9E1A-79E81D9F0A93}" srcOrd="0" destOrd="0" presId="urn:microsoft.com/office/officeart/2005/8/layout/orgChart1"/>
    <dgm:cxn modelId="{6E65C3E5-B721-4CBE-B165-334112449DE4}" type="presParOf" srcId="{97ED4D31-B7DC-4A21-9E1A-79E81D9F0A93}" destId="{5AE6265E-9404-4F5C-A08D-85D0EF8CE966}" srcOrd="0" destOrd="0" presId="urn:microsoft.com/office/officeart/2005/8/layout/orgChart1"/>
    <dgm:cxn modelId="{5CAE3A61-56C4-422B-9C56-65106CEA42A5}" type="presParOf" srcId="{97ED4D31-B7DC-4A21-9E1A-79E81D9F0A93}" destId="{B3F4F9B9-BD3E-4478-880B-241B29F13A7C}" srcOrd="1" destOrd="0" presId="urn:microsoft.com/office/officeart/2005/8/layout/orgChart1"/>
    <dgm:cxn modelId="{9F88811C-68AF-458D-AC92-3ACDAF266819}" type="presParOf" srcId="{A4D3E54C-1AEC-471D-89C8-DD9B6500C5CC}" destId="{3DA364BD-FE64-4981-BAEB-FBA5D5CE3668}" srcOrd="1" destOrd="0" presId="urn:microsoft.com/office/officeart/2005/8/layout/orgChart1"/>
    <dgm:cxn modelId="{4796EA22-1A3B-4C64-B953-1A6FAE5B535F}" type="presParOf" srcId="{A4D3E54C-1AEC-471D-89C8-DD9B6500C5CC}" destId="{9D80AD40-4618-497D-A843-2786A3AEDE8B}" srcOrd="2" destOrd="0" presId="urn:microsoft.com/office/officeart/2005/8/layout/orgChart1"/>
    <dgm:cxn modelId="{8F34B25D-4EFD-4850-A559-37EFDFC1FB1A}" type="presParOf" srcId="{2441128D-BDEE-49E1-ACEB-EF254CEA85EF}" destId="{EBC2D93E-0EDA-4FA9-857C-93F0D783FF74}" srcOrd="6" destOrd="0" presId="urn:microsoft.com/office/officeart/2005/8/layout/orgChart1"/>
    <dgm:cxn modelId="{0D0FD1DB-AB40-4BCB-AB9D-925F9F9CB849}" type="presParOf" srcId="{2441128D-BDEE-49E1-ACEB-EF254CEA85EF}" destId="{09244980-46F5-443E-831C-AC2031A00545}" srcOrd="7" destOrd="0" presId="urn:microsoft.com/office/officeart/2005/8/layout/orgChart1"/>
    <dgm:cxn modelId="{D153D602-780A-4340-A98A-C960988BC52D}" type="presParOf" srcId="{09244980-46F5-443E-831C-AC2031A00545}" destId="{0451FE15-689A-400E-AC63-CE82D1AE849C}" srcOrd="0" destOrd="0" presId="urn:microsoft.com/office/officeart/2005/8/layout/orgChart1"/>
    <dgm:cxn modelId="{55975A11-BABB-48E3-895A-DBD2862852EA}" type="presParOf" srcId="{0451FE15-689A-400E-AC63-CE82D1AE849C}" destId="{A7264E70-3001-4320-B080-BADDDAEC2DF4}" srcOrd="0" destOrd="0" presId="urn:microsoft.com/office/officeart/2005/8/layout/orgChart1"/>
    <dgm:cxn modelId="{14314D56-D8E9-48E8-8A78-7B9D9B8D165B}" type="presParOf" srcId="{0451FE15-689A-400E-AC63-CE82D1AE849C}" destId="{8ABED852-432F-462F-8004-861D5A3FF4AE}" srcOrd="1" destOrd="0" presId="urn:microsoft.com/office/officeart/2005/8/layout/orgChart1"/>
    <dgm:cxn modelId="{6EA48B61-A7E5-4347-B923-9D0A489E8CC0}" type="presParOf" srcId="{09244980-46F5-443E-831C-AC2031A00545}" destId="{C57E6012-A344-41E9-B64C-4063E47E112B}" srcOrd="1" destOrd="0" presId="urn:microsoft.com/office/officeart/2005/8/layout/orgChart1"/>
    <dgm:cxn modelId="{CE2DA974-D2F8-4C2F-BDF4-BDC9580664C5}" type="presParOf" srcId="{09244980-46F5-443E-831C-AC2031A00545}" destId="{31A80677-359F-438C-8AD5-002D8178ACF0}" srcOrd="2" destOrd="0" presId="urn:microsoft.com/office/officeart/2005/8/layout/orgChart1"/>
    <dgm:cxn modelId="{E7F2E272-5524-4915-B442-9FB6C0304442}" type="presParOf" srcId="{349C4D5F-3E4E-437D-B477-1EB6CAF0A1A4}" destId="{55AD29CB-8BA9-440F-A71E-199BCD0CFD01}" srcOrd="2" destOrd="0" presId="urn:microsoft.com/office/officeart/2005/8/layout/orgChart1"/>
    <dgm:cxn modelId="{619CDC8C-96B8-40CF-849A-1E9FD2EF1417}" type="presParOf" srcId="{F82BD66D-F725-4347-9872-22EA51041DFA}" destId="{9F7E1609-447D-4081-8E68-C3ECA4AA9FC7}" srcOrd="10" destOrd="0" presId="urn:microsoft.com/office/officeart/2005/8/layout/orgChart1"/>
    <dgm:cxn modelId="{244EBEA5-84CA-4FE4-A765-E45067A592DF}" type="presParOf" srcId="{F82BD66D-F725-4347-9872-22EA51041DFA}" destId="{1BA5243D-A806-433E-B465-714B843ADE2C}" srcOrd="11" destOrd="0" presId="urn:microsoft.com/office/officeart/2005/8/layout/orgChart1"/>
    <dgm:cxn modelId="{EAE66EF4-0CB2-4CA7-B9AC-B64F6A675DA6}" type="presParOf" srcId="{1BA5243D-A806-433E-B465-714B843ADE2C}" destId="{0E088B3F-2845-4D71-9334-2E4684D6DBCA}" srcOrd="0" destOrd="0" presId="urn:microsoft.com/office/officeart/2005/8/layout/orgChart1"/>
    <dgm:cxn modelId="{9E553FE2-D660-4ECB-9A26-5F82181A2C10}" type="presParOf" srcId="{0E088B3F-2845-4D71-9334-2E4684D6DBCA}" destId="{D70F8417-2B75-4F57-A021-648D99AE9E21}" srcOrd="0" destOrd="0" presId="urn:microsoft.com/office/officeart/2005/8/layout/orgChart1"/>
    <dgm:cxn modelId="{54AF9F2E-6D39-4EE7-9FF0-30C59D87C5C9}" type="presParOf" srcId="{0E088B3F-2845-4D71-9334-2E4684D6DBCA}" destId="{FE96E0B2-D493-4FE0-B911-F7689EC5D7E2}" srcOrd="1" destOrd="0" presId="urn:microsoft.com/office/officeart/2005/8/layout/orgChart1"/>
    <dgm:cxn modelId="{C2AACD44-1EB1-4F40-A5D2-5E72766A4A6A}" type="presParOf" srcId="{1BA5243D-A806-433E-B465-714B843ADE2C}" destId="{4E38CE4D-EAD7-44FB-A325-02F5E8B1AF15}" srcOrd="1" destOrd="0" presId="urn:microsoft.com/office/officeart/2005/8/layout/orgChart1"/>
    <dgm:cxn modelId="{95333852-8F25-4856-B5DE-9F437B611F0E}" type="presParOf" srcId="{4E38CE4D-EAD7-44FB-A325-02F5E8B1AF15}" destId="{392BA7BB-0429-456F-B636-7B0CB25D66B7}" srcOrd="0" destOrd="0" presId="urn:microsoft.com/office/officeart/2005/8/layout/orgChart1"/>
    <dgm:cxn modelId="{A07BF69F-6611-4394-A2A0-16BE75168CD5}" type="presParOf" srcId="{4E38CE4D-EAD7-44FB-A325-02F5E8B1AF15}" destId="{309973BB-AA8F-4792-92FE-2C8B5A0C2C85}" srcOrd="1" destOrd="0" presId="urn:microsoft.com/office/officeart/2005/8/layout/orgChart1"/>
    <dgm:cxn modelId="{D4467285-520C-4258-8288-B7AF873E28FC}" type="presParOf" srcId="{309973BB-AA8F-4792-92FE-2C8B5A0C2C85}" destId="{3146CA83-E383-4C9C-BC95-EE8D0DBA0501}" srcOrd="0" destOrd="0" presId="urn:microsoft.com/office/officeart/2005/8/layout/orgChart1"/>
    <dgm:cxn modelId="{ADB2818A-C336-4F67-85FD-239BCA9B33C4}" type="presParOf" srcId="{3146CA83-E383-4C9C-BC95-EE8D0DBA0501}" destId="{30AD6FB1-7930-47ED-AF64-232595E1826E}" srcOrd="0" destOrd="0" presId="urn:microsoft.com/office/officeart/2005/8/layout/orgChart1"/>
    <dgm:cxn modelId="{162DF15F-8B7F-45B2-BA3C-AAF4D5F1E20A}" type="presParOf" srcId="{3146CA83-E383-4C9C-BC95-EE8D0DBA0501}" destId="{F01E9648-60B1-41CD-A561-D5904874BD6E}" srcOrd="1" destOrd="0" presId="urn:microsoft.com/office/officeart/2005/8/layout/orgChart1"/>
    <dgm:cxn modelId="{6EE542D8-A5F7-4F87-8D32-B28702E9ABC8}" type="presParOf" srcId="{309973BB-AA8F-4792-92FE-2C8B5A0C2C85}" destId="{81507B0E-5C77-4E63-949D-C659622E1834}" srcOrd="1" destOrd="0" presId="urn:microsoft.com/office/officeart/2005/8/layout/orgChart1"/>
    <dgm:cxn modelId="{B9AC8C38-46DB-4A88-BEB5-927E0A880E33}" type="presParOf" srcId="{309973BB-AA8F-4792-92FE-2C8B5A0C2C85}" destId="{89FAC6C6-8150-46FD-A9C6-8A2ECA88357A}" srcOrd="2" destOrd="0" presId="urn:microsoft.com/office/officeart/2005/8/layout/orgChart1"/>
    <dgm:cxn modelId="{49E2337A-73AA-42C9-A4AE-FFB077D83042}" type="presParOf" srcId="{4E38CE4D-EAD7-44FB-A325-02F5E8B1AF15}" destId="{B9AB13DA-0E42-402E-95FF-D84A77F222B9}" srcOrd="2" destOrd="0" presId="urn:microsoft.com/office/officeart/2005/8/layout/orgChart1"/>
    <dgm:cxn modelId="{8E3C22C9-6A57-4216-9D60-B4C429C4E575}" type="presParOf" srcId="{4E38CE4D-EAD7-44FB-A325-02F5E8B1AF15}" destId="{48FDBA03-32DB-4307-94CC-5773652FECE3}" srcOrd="3" destOrd="0" presId="urn:microsoft.com/office/officeart/2005/8/layout/orgChart1"/>
    <dgm:cxn modelId="{8AA356ED-FC48-4F3F-A796-F996F97F6493}" type="presParOf" srcId="{48FDBA03-32DB-4307-94CC-5773652FECE3}" destId="{E675C851-CF76-43E5-A43E-086BFD48A024}" srcOrd="0" destOrd="0" presId="urn:microsoft.com/office/officeart/2005/8/layout/orgChart1"/>
    <dgm:cxn modelId="{227C0234-893E-41B2-8917-EBF76E0D72D6}" type="presParOf" srcId="{E675C851-CF76-43E5-A43E-086BFD48A024}" destId="{B28183F8-1DE1-4197-BBB0-99B5DF8BE177}" srcOrd="0" destOrd="0" presId="urn:microsoft.com/office/officeart/2005/8/layout/orgChart1"/>
    <dgm:cxn modelId="{9719F51A-A80C-45B6-95C3-CB7E9C846E71}" type="presParOf" srcId="{E675C851-CF76-43E5-A43E-086BFD48A024}" destId="{405071D9-D336-46BA-B834-474412CC8877}" srcOrd="1" destOrd="0" presId="urn:microsoft.com/office/officeart/2005/8/layout/orgChart1"/>
    <dgm:cxn modelId="{7C281346-DC56-46D4-AEE1-2E65052A7355}" type="presParOf" srcId="{48FDBA03-32DB-4307-94CC-5773652FECE3}" destId="{8B5541E8-638D-440B-B9FE-A8D6249C9BC6}" srcOrd="1" destOrd="0" presId="urn:microsoft.com/office/officeart/2005/8/layout/orgChart1"/>
    <dgm:cxn modelId="{19274C04-5136-4115-81F9-276CFB94D492}" type="presParOf" srcId="{48FDBA03-32DB-4307-94CC-5773652FECE3}" destId="{135CEEAE-9AA1-43A7-AB4A-FCA63DE5E13F}" srcOrd="2" destOrd="0" presId="urn:microsoft.com/office/officeart/2005/8/layout/orgChart1"/>
    <dgm:cxn modelId="{C867125A-2A56-443A-AF16-D4F488A6B536}" type="presParOf" srcId="{1BA5243D-A806-433E-B465-714B843ADE2C}" destId="{79A1ABA9-87DE-49EE-BECE-42D40FE6A396}" srcOrd="2" destOrd="0" presId="urn:microsoft.com/office/officeart/2005/8/layout/orgChart1"/>
    <dgm:cxn modelId="{0E656DFE-13F3-4734-94A3-DF66FCAA1F54}" type="presParOf" srcId="{60C43FD0-130A-494F-8CC6-CFF9073AF747}" destId="{D821C0B9-A66A-4B26-A172-017B2FB10E43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B13DA-0E42-402E-95FF-D84A77F222B9}">
      <dsp:nvSpPr>
        <dsp:cNvPr id="0" name=""/>
        <dsp:cNvSpPr/>
      </dsp:nvSpPr>
      <dsp:spPr>
        <a:xfrm>
          <a:off x="14953034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BA7BB-0429-456F-B636-7B0CB25D66B7}">
      <dsp:nvSpPr>
        <dsp:cNvPr id="0" name=""/>
        <dsp:cNvSpPr/>
      </dsp:nvSpPr>
      <dsp:spPr>
        <a:xfrm>
          <a:off x="14953034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E1609-447D-4081-8E68-C3ECA4AA9FC7}">
      <dsp:nvSpPr>
        <dsp:cNvPr id="0" name=""/>
        <dsp:cNvSpPr/>
      </dsp:nvSpPr>
      <dsp:spPr>
        <a:xfrm>
          <a:off x="9055456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6739337" y="220961"/>
              </a:lnTo>
              <a:lnTo>
                <a:pt x="6739337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2D93E-0EDA-4FA9-857C-93F0D783FF74}">
      <dsp:nvSpPr>
        <dsp:cNvPr id="0" name=""/>
        <dsp:cNvSpPr/>
      </dsp:nvSpPr>
      <dsp:spPr>
        <a:xfrm>
          <a:off x="12406712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7F640-5FDB-4920-9A05-FF6200E147E8}">
      <dsp:nvSpPr>
        <dsp:cNvPr id="0" name=""/>
        <dsp:cNvSpPr/>
      </dsp:nvSpPr>
      <dsp:spPr>
        <a:xfrm>
          <a:off x="12406712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7498F-19C4-48AA-8580-1B49665FE100}">
      <dsp:nvSpPr>
        <dsp:cNvPr id="0" name=""/>
        <dsp:cNvSpPr/>
      </dsp:nvSpPr>
      <dsp:spPr>
        <a:xfrm>
          <a:off x="12406712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968D7-8786-45BA-A82D-3CA2AF34E1B1}">
      <dsp:nvSpPr>
        <dsp:cNvPr id="0" name=""/>
        <dsp:cNvSpPr/>
      </dsp:nvSpPr>
      <dsp:spPr>
        <a:xfrm>
          <a:off x="12406712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E8101-FB77-4162-A637-25B00B90417C}">
      <dsp:nvSpPr>
        <dsp:cNvPr id="0" name=""/>
        <dsp:cNvSpPr/>
      </dsp:nvSpPr>
      <dsp:spPr>
        <a:xfrm>
          <a:off x="9055456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4193015" y="220961"/>
              </a:lnTo>
              <a:lnTo>
                <a:pt x="4193015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0F9AA-47D1-4500-8CEF-7CB997D9951E}">
      <dsp:nvSpPr>
        <dsp:cNvPr id="0" name=""/>
        <dsp:cNvSpPr/>
      </dsp:nvSpPr>
      <dsp:spPr>
        <a:xfrm>
          <a:off x="9860389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1D5F5-D17A-45F9-9547-6B99A158FABC}">
      <dsp:nvSpPr>
        <dsp:cNvPr id="0" name=""/>
        <dsp:cNvSpPr/>
      </dsp:nvSpPr>
      <dsp:spPr>
        <a:xfrm>
          <a:off x="9860389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47A98-635C-401D-A3D1-5B3AE33A1827}">
      <dsp:nvSpPr>
        <dsp:cNvPr id="0" name=""/>
        <dsp:cNvSpPr/>
      </dsp:nvSpPr>
      <dsp:spPr>
        <a:xfrm>
          <a:off x="9860389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962B0-55C0-46E2-BCB9-5188D6DE052B}">
      <dsp:nvSpPr>
        <dsp:cNvPr id="0" name=""/>
        <dsp:cNvSpPr/>
      </dsp:nvSpPr>
      <dsp:spPr>
        <a:xfrm>
          <a:off x="9860389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30296-8149-42ED-865B-88014BAE3A2C}">
      <dsp:nvSpPr>
        <dsp:cNvPr id="0" name=""/>
        <dsp:cNvSpPr/>
      </dsp:nvSpPr>
      <dsp:spPr>
        <a:xfrm>
          <a:off x="9055456" y="1052699"/>
          <a:ext cx="1646692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1646692" y="220961"/>
              </a:lnTo>
              <a:lnTo>
                <a:pt x="1646692" y="44192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7ECB9-5B90-4180-AF28-E640E82BF2C9}">
      <dsp:nvSpPr>
        <dsp:cNvPr id="0" name=""/>
        <dsp:cNvSpPr/>
      </dsp:nvSpPr>
      <dsp:spPr>
        <a:xfrm>
          <a:off x="7314066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1ADEC-37B4-4BA6-B3B9-37C8A5E4E28C}">
      <dsp:nvSpPr>
        <dsp:cNvPr id="0" name=""/>
        <dsp:cNvSpPr/>
      </dsp:nvSpPr>
      <dsp:spPr>
        <a:xfrm>
          <a:off x="7314066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EE62A-1005-43B5-96EB-4A6C887E91D1}">
      <dsp:nvSpPr>
        <dsp:cNvPr id="0" name=""/>
        <dsp:cNvSpPr/>
      </dsp:nvSpPr>
      <dsp:spPr>
        <a:xfrm>
          <a:off x="7314066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34922-E984-4D23-8DC1-183E8780AD46}">
      <dsp:nvSpPr>
        <dsp:cNvPr id="0" name=""/>
        <dsp:cNvSpPr/>
      </dsp:nvSpPr>
      <dsp:spPr>
        <a:xfrm>
          <a:off x="8155826" y="1052699"/>
          <a:ext cx="899630" cy="441923"/>
        </a:xfrm>
        <a:custGeom>
          <a:avLst/>
          <a:gdLst/>
          <a:ahLst/>
          <a:cxnLst/>
          <a:rect l="0" t="0" r="0" b="0"/>
          <a:pathLst>
            <a:path>
              <a:moveTo>
                <a:pt x="899630" y="0"/>
              </a:moveTo>
              <a:lnTo>
                <a:pt x="899630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3AF41-F740-4546-8E98-8BC00386862D}">
      <dsp:nvSpPr>
        <dsp:cNvPr id="0" name=""/>
        <dsp:cNvSpPr/>
      </dsp:nvSpPr>
      <dsp:spPr>
        <a:xfrm>
          <a:off x="4641479" y="2546822"/>
          <a:ext cx="220961" cy="3956270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3956270"/>
              </a:lnTo>
              <a:lnTo>
                <a:pt x="0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21823-3D17-450E-975D-4A86F45CAF18}">
      <dsp:nvSpPr>
        <dsp:cNvPr id="0" name=""/>
        <dsp:cNvSpPr/>
      </dsp:nvSpPr>
      <dsp:spPr>
        <a:xfrm>
          <a:off x="4862441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220961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3D9D4-8D52-49D0-AE78-FC613A393A87}">
      <dsp:nvSpPr>
        <dsp:cNvPr id="0" name=""/>
        <dsp:cNvSpPr/>
      </dsp:nvSpPr>
      <dsp:spPr>
        <a:xfrm>
          <a:off x="4641479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2462146"/>
              </a:lnTo>
              <a:lnTo>
                <a:pt x="0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5235F-4460-4843-B33D-28E5DABD2C71}">
      <dsp:nvSpPr>
        <dsp:cNvPr id="0" name=""/>
        <dsp:cNvSpPr/>
      </dsp:nvSpPr>
      <dsp:spPr>
        <a:xfrm>
          <a:off x="4862441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220961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D591E-6A02-4DC7-BD91-315F2156C44C}">
      <dsp:nvSpPr>
        <dsp:cNvPr id="0" name=""/>
        <dsp:cNvSpPr/>
      </dsp:nvSpPr>
      <dsp:spPr>
        <a:xfrm>
          <a:off x="4641479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968023"/>
              </a:lnTo>
              <a:lnTo>
                <a:pt x="0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FB1A1-721E-45C1-98D1-ED16F174DA34}">
      <dsp:nvSpPr>
        <dsp:cNvPr id="0" name=""/>
        <dsp:cNvSpPr/>
      </dsp:nvSpPr>
      <dsp:spPr>
        <a:xfrm>
          <a:off x="4862441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4193015" y="0"/>
              </a:moveTo>
              <a:lnTo>
                <a:pt x="4193015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1B82F-59E1-4157-96E5-0A718D3C4526}">
      <dsp:nvSpPr>
        <dsp:cNvPr id="0" name=""/>
        <dsp:cNvSpPr/>
      </dsp:nvSpPr>
      <dsp:spPr>
        <a:xfrm>
          <a:off x="2316118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6739337" y="0"/>
              </a:moveTo>
              <a:lnTo>
                <a:pt x="6739337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3C5BF-60A3-46AD-8862-84E0CCED8C7C}">
      <dsp:nvSpPr>
        <dsp:cNvPr id="0" name=""/>
        <dsp:cNvSpPr/>
      </dsp:nvSpPr>
      <dsp:spPr>
        <a:xfrm>
          <a:off x="8003257" y="499"/>
          <a:ext cx="2104399" cy="1052199"/>
        </a:xfrm>
        <a:prstGeom prst="rect">
          <a:avLst/>
        </a:prstGeom>
        <a:solidFill>
          <a:schemeClr val="tx1"/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kern="1200" dirty="0">
            <a:ln>
              <a:noFill/>
            </a:ln>
            <a:solidFill>
              <a:schemeClr val="bg1"/>
            </a:solidFill>
          </a:endParaRPr>
        </a:p>
      </dsp:txBody>
      <dsp:txXfrm>
        <a:off x="8003257" y="499"/>
        <a:ext cx="2104399" cy="1052199"/>
      </dsp:txXfrm>
    </dsp:sp>
    <dsp:sp modelId="{D17CDAA3-98D9-46E4-B7D4-96EFDB456912}">
      <dsp:nvSpPr>
        <dsp:cNvPr id="0" name=""/>
        <dsp:cNvSpPr/>
      </dsp:nvSpPr>
      <dsp:spPr>
        <a:xfrm>
          <a:off x="1263919" y="149462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63919" y="1494623"/>
        <a:ext cx="2104399" cy="1052199"/>
      </dsp:txXfrm>
    </dsp:sp>
    <dsp:sp modelId="{C6CB8314-DCD3-4F1F-8502-4CF4E8529CB1}">
      <dsp:nvSpPr>
        <dsp:cNvPr id="0" name=""/>
        <dsp:cNvSpPr/>
      </dsp:nvSpPr>
      <dsp:spPr>
        <a:xfrm>
          <a:off x="3810241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3810241" y="1494623"/>
        <a:ext cx="2104399" cy="1052199"/>
      </dsp:txXfrm>
    </dsp:sp>
    <dsp:sp modelId="{EC8E7896-CE7F-4FF7-8DAB-2EADFF187778}">
      <dsp:nvSpPr>
        <dsp:cNvPr id="0" name=""/>
        <dsp:cNvSpPr/>
      </dsp:nvSpPr>
      <dsp:spPr>
        <a:xfrm>
          <a:off x="2537080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2988746"/>
        <a:ext cx="2104399" cy="1052199"/>
      </dsp:txXfrm>
    </dsp:sp>
    <dsp:sp modelId="{95DE0062-5135-4DDA-A841-30A6E0AB2D5E}">
      <dsp:nvSpPr>
        <dsp:cNvPr id="0" name=""/>
        <dsp:cNvSpPr/>
      </dsp:nvSpPr>
      <dsp:spPr>
        <a:xfrm>
          <a:off x="5083403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Siva Sivanantham</a:t>
          </a: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2988746"/>
        <a:ext cx="2104399" cy="1052199"/>
      </dsp:txXfrm>
    </dsp:sp>
    <dsp:sp modelId="{CA188FED-11FF-4372-B37A-4ED6AEA33356}">
      <dsp:nvSpPr>
        <dsp:cNvPr id="0" name=""/>
        <dsp:cNvSpPr/>
      </dsp:nvSpPr>
      <dsp:spPr>
        <a:xfrm>
          <a:off x="2537080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Collins and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4482869"/>
        <a:ext cx="2104399" cy="1052199"/>
      </dsp:txXfrm>
    </dsp:sp>
    <dsp:sp modelId="{E7046364-EEF3-4315-9B47-3709337F3B1E}">
      <dsp:nvSpPr>
        <dsp:cNvPr id="0" name=""/>
        <dsp:cNvSpPr/>
      </dsp:nvSpPr>
      <dsp:spPr>
        <a:xfrm>
          <a:off x="5083403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4482869"/>
        <a:ext cx="2104399" cy="1052199"/>
      </dsp:txXfrm>
    </dsp:sp>
    <dsp:sp modelId="{B874C18B-257E-4131-B278-92246C86069C}">
      <dsp:nvSpPr>
        <dsp:cNvPr id="0" name=""/>
        <dsp:cNvSpPr/>
      </dsp:nvSpPr>
      <dsp:spPr>
        <a:xfrm>
          <a:off x="2537080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sp:txBody>
      <dsp:txXfrm>
        <a:off x="2537080" y="5976993"/>
        <a:ext cx="2104399" cy="1052199"/>
      </dsp:txXfrm>
    </dsp:sp>
    <dsp:sp modelId="{86778013-8D0F-4F10-8097-DB0E8BD128E9}">
      <dsp:nvSpPr>
        <dsp:cNvPr id="0" name=""/>
        <dsp:cNvSpPr/>
      </dsp:nvSpPr>
      <dsp:spPr>
        <a:xfrm>
          <a:off x="7103626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103626" y="1494623"/>
        <a:ext cx="2104399" cy="1052199"/>
      </dsp:txXfrm>
    </dsp:sp>
    <dsp:sp modelId="{67C47DC6-3656-4390-A0AD-DD533A3903A8}">
      <dsp:nvSpPr>
        <dsp:cNvPr id="0" name=""/>
        <dsp:cNvSpPr/>
      </dsp:nvSpPr>
      <dsp:spPr>
        <a:xfrm>
          <a:off x="7629726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2988746"/>
        <a:ext cx="2104399" cy="1052199"/>
      </dsp:txXfrm>
    </dsp:sp>
    <dsp:sp modelId="{384DF745-4D95-43C2-BEB1-0E8C930D7871}">
      <dsp:nvSpPr>
        <dsp:cNvPr id="0" name=""/>
        <dsp:cNvSpPr/>
      </dsp:nvSpPr>
      <dsp:spPr>
        <a:xfrm>
          <a:off x="7629726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Financial Assets and Liabilities and Workplace Safety 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4482869"/>
        <a:ext cx="2104399" cy="1052199"/>
      </dsp:txXfrm>
    </dsp:sp>
    <dsp:sp modelId="{C4DDC734-F203-40C3-9296-30BC3DB77E96}">
      <dsp:nvSpPr>
        <dsp:cNvPr id="0" name=""/>
        <dsp:cNvSpPr/>
      </dsp:nvSpPr>
      <dsp:spPr>
        <a:xfrm>
          <a:off x="7629726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 kern="1200"/>
        </a:p>
      </dsp:txBody>
      <dsp:txXfrm>
        <a:off x="7629726" y="5976993"/>
        <a:ext cx="2104399" cy="1052199"/>
      </dsp:txXfrm>
    </dsp:sp>
    <dsp:sp modelId="{9AFD4BDD-4415-49FB-9CCA-2A12F0B28D8D}">
      <dsp:nvSpPr>
        <dsp:cNvPr id="0" name=""/>
        <dsp:cNvSpPr/>
      </dsp:nvSpPr>
      <dsp:spPr>
        <a:xfrm>
          <a:off x="9649949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9649949" y="1494623"/>
        <a:ext cx="2104399" cy="1052199"/>
      </dsp:txXfrm>
    </dsp:sp>
    <dsp:sp modelId="{D6C32BA3-95A4-496A-9BB6-E82D81212463}">
      <dsp:nvSpPr>
        <dsp:cNvPr id="0" name=""/>
        <dsp:cNvSpPr/>
      </dsp:nvSpPr>
      <dsp:spPr>
        <a:xfrm>
          <a:off x="10176049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2988746"/>
        <a:ext cx="2104399" cy="1052199"/>
      </dsp:txXfrm>
    </dsp:sp>
    <dsp:sp modelId="{126771A1-2F33-4580-9476-64B83B75A461}">
      <dsp:nvSpPr>
        <dsp:cNvPr id="0" name=""/>
        <dsp:cNvSpPr/>
      </dsp:nvSpPr>
      <dsp:spPr>
        <a:xfrm>
          <a:off x="10176049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4482869"/>
        <a:ext cx="2104399" cy="1052199"/>
      </dsp:txXfrm>
    </dsp:sp>
    <dsp:sp modelId="{4F765D71-6A60-4A5B-BBCF-88A1041CD3F4}">
      <dsp:nvSpPr>
        <dsp:cNvPr id="0" name=""/>
        <dsp:cNvSpPr/>
      </dsp:nvSpPr>
      <dsp:spPr>
        <a:xfrm>
          <a:off x="10176049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5976993"/>
        <a:ext cx="2104399" cy="1052199"/>
      </dsp:txXfrm>
    </dsp:sp>
    <dsp:sp modelId="{74E1C081-8D20-483B-8C44-F160C3F5772A}">
      <dsp:nvSpPr>
        <dsp:cNvPr id="0" name=""/>
        <dsp:cNvSpPr/>
      </dsp:nvSpPr>
      <dsp:spPr>
        <a:xfrm>
          <a:off x="10176049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7471116"/>
        <a:ext cx="2104399" cy="1052199"/>
      </dsp:txXfrm>
    </dsp:sp>
    <dsp:sp modelId="{EF388B5B-0251-4335-8694-D2EAFC4CFCAF}">
      <dsp:nvSpPr>
        <dsp:cNvPr id="0" name=""/>
        <dsp:cNvSpPr/>
      </dsp:nvSpPr>
      <dsp:spPr>
        <a:xfrm>
          <a:off x="12196272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196272" y="1494623"/>
        <a:ext cx="2104399" cy="1052199"/>
      </dsp:txXfrm>
    </dsp:sp>
    <dsp:sp modelId="{3F181179-F55A-42D8-961F-4B7AF211E77D}">
      <dsp:nvSpPr>
        <dsp:cNvPr id="0" name=""/>
        <dsp:cNvSpPr/>
      </dsp:nvSpPr>
      <dsp:spPr>
        <a:xfrm>
          <a:off x="12722371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2988746"/>
        <a:ext cx="2104399" cy="1052199"/>
      </dsp:txXfrm>
    </dsp:sp>
    <dsp:sp modelId="{120A4107-483C-46A6-BA9E-EE9D81BD9FD3}">
      <dsp:nvSpPr>
        <dsp:cNvPr id="0" name=""/>
        <dsp:cNvSpPr/>
      </dsp:nvSpPr>
      <dsp:spPr>
        <a:xfrm>
          <a:off x="12722371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4482869"/>
        <a:ext cx="2104399" cy="1052199"/>
      </dsp:txXfrm>
    </dsp:sp>
    <dsp:sp modelId="{5AE6265E-9404-4F5C-A08D-85D0EF8CE966}">
      <dsp:nvSpPr>
        <dsp:cNvPr id="0" name=""/>
        <dsp:cNvSpPr/>
      </dsp:nvSpPr>
      <dsp:spPr>
        <a:xfrm>
          <a:off x="12722371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5976993"/>
        <a:ext cx="2104399" cy="1052199"/>
      </dsp:txXfrm>
    </dsp:sp>
    <dsp:sp modelId="{A7264E70-3001-4320-B080-BADDDAEC2DF4}">
      <dsp:nvSpPr>
        <dsp:cNvPr id="0" name=""/>
        <dsp:cNvSpPr/>
      </dsp:nvSpPr>
      <dsp:spPr>
        <a:xfrm>
          <a:off x="12722371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Strategy, Productivity and Project Advisory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7471116"/>
        <a:ext cx="2104399" cy="1052199"/>
      </dsp:txXfrm>
    </dsp:sp>
    <dsp:sp modelId="{D70F8417-2B75-4F57-A021-648D99AE9E21}">
      <dsp:nvSpPr>
        <dsp:cNvPr id="0" name=""/>
        <dsp:cNvSpPr/>
      </dsp:nvSpPr>
      <dsp:spPr>
        <a:xfrm>
          <a:off x="14742595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4742595" y="1494623"/>
        <a:ext cx="2104399" cy="1052199"/>
      </dsp:txXfrm>
    </dsp:sp>
    <dsp:sp modelId="{30AD6FB1-7930-47ED-AF64-232595E1826E}">
      <dsp:nvSpPr>
        <dsp:cNvPr id="0" name=""/>
        <dsp:cNvSpPr/>
      </dsp:nvSpPr>
      <dsp:spPr>
        <a:xfrm>
          <a:off x="15268694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2988746"/>
        <a:ext cx="2104399" cy="1052199"/>
      </dsp:txXfrm>
    </dsp:sp>
    <dsp:sp modelId="{B28183F8-1DE1-4197-BBB0-99B5DF8BE177}">
      <dsp:nvSpPr>
        <dsp:cNvPr id="0" name=""/>
        <dsp:cNvSpPr/>
      </dsp:nvSpPr>
      <dsp:spPr>
        <a:xfrm>
          <a:off x="15268694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4482869"/>
        <a:ext cx="2104399" cy="1052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828D45-BC75-4BCD-A8DA-8AAED3AF7A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8DD0D-10B3-4E4F-8EFA-3E22B02A82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47DAD-D074-4891-AD4B-18BF0DAB878B}" type="datetimeFigureOut">
              <a:rPr lang="en-AU" smtClean="0"/>
              <a:t>2/04/2026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3DD9D-26C7-49DE-AFE5-DCE54999CC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CE929-3401-4DB8-B19A-3B9C3924C6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96CE5-C1BD-4FF9-BBE0-5625594487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40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B5C17-5F5D-434F-9BA4-F010C10C41DC}" type="datetimeFigureOut">
              <a:rPr lang="en-AU" smtClean="0"/>
              <a:t>2/04/2026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43000"/>
            <a:ext cx="5575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1C8D7-BCDF-4039-8FF4-5D45EBF138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1449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1pPr>
    <a:lvl2pPr marL="228834" indent="-228834" algn="l" defTabSz="1220447" rtl="0" eaLnBrk="1" latinLnBrk="0" hangingPunct="1">
      <a:buFont typeface="Arial" panose="020B0604020202020204" pitchFamily="34" charset="0"/>
      <a:buChar char="•"/>
      <a:defRPr sz="1469" kern="1200">
        <a:solidFill>
          <a:schemeClr val="tx1"/>
        </a:solidFill>
        <a:latin typeface="+mn-lt"/>
        <a:ea typeface="+mn-ea"/>
        <a:cs typeface="+mn-cs"/>
      </a:defRPr>
    </a:lvl2pPr>
    <a:lvl3pPr marL="483093" indent="-228834" algn="l" defTabSz="1220447" rtl="0" eaLnBrk="1" latinLnBrk="0" hangingPunct="1">
      <a:buFont typeface="VIC" panose="00000500000000000000" pitchFamily="50" charset="0"/>
      <a:buChar char="–"/>
      <a:defRPr sz="1335" kern="1200">
        <a:solidFill>
          <a:schemeClr val="tx1"/>
        </a:solidFill>
        <a:latin typeface="+mn-lt"/>
        <a:ea typeface="+mn-ea"/>
        <a:cs typeface="+mn-cs"/>
      </a:defRPr>
    </a:lvl3pPr>
    <a:lvl4pPr marL="839057" indent="-228834" algn="l" defTabSz="1220447" rtl="0" eaLnBrk="1" latinLnBrk="0" hangingPunct="1">
      <a:buFont typeface="Arial" panose="020B0604020202020204" pitchFamily="34" charset="0"/>
      <a:buChar char="•"/>
      <a:tabLst/>
      <a:defRPr sz="1335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A195CB-F146-4ADD-BFF0-3E25C6954C77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AB576351-FF1E-4A14-95B4-DAA4AEB4F5E8}"/>
              </a:ext>
            </a:extLst>
          </p:cNvPr>
          <p:cNvGrpSpPr/>
          <p:nvPr/>
        </p:nvGrpSpPr>
        <p:grpSpPr>
          <a:xfrm>
            <a:off x="-65818" y="5"/>
            <a:ext cx="18925271" cy="10468101"/>
            <a:chOff x="1514475" y="852487"/>
            <a:chExt cx="9163050" cy="515302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82D294F-C744-483D-A154-FE9F9B05806A}"/>
                </a:ext>
              </a:extLst>
            </p:cNvPr>
            <p:cNvSpPr/>
            <p:nvPr/>
          </p:nvSpPr>
          <p:spPr>
            <a:xfrm>
              <a:off x="9274016" y="852487"/>
              <a:ext cx="1408175" cy="2979039"/>
            </a:xfrm>
            <a:custGeom>
              <a:avLst/>
              <a:gdLst>
                <a:gd name="connsiteX0" fmla="*/ 0 w 1408175"/>
                <a:gd name="connsiteY0" fmla="*/ 0 h 2979039"/>
                <a:gd name="connsiteX1" fmla="*/ 1408176 w 1408175"/>
                <a:gd name="connsiteY1" fmla="*/ 2979039 h 2979039"/>
                <a:gd name="connsiteX2" fmla="*/ 1408176 w 1408175"/>
                <a:gd name="connsiteY2" fmla="*/ 0 h 2979039"/>
                <a:gd name="connsiteX3" fmla="*/ 0 w 1408175"/>
                <a:gd name="connsiteY3" fmla="*/ 0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5" h="2979039">
                  <a:moveTo>
                    <a:pt x="0" y="0"/>
                  </a:moveTo>
                  <a:lnTo>
                    <a:pt x="1408176" y="2979039"/>
                  </a:lnTo>
                  <a:lnTo>
                    <a:pt x="1408176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BAF9F86-6335-45AE-A240-D0B6EE862376}"/>
                </a:ext>
              </a:extLst>
            </p:cNvPr>
            <p:cNvSpPr/>
            <p:nvPr/>
          </p:nvSpPr>
          <p:spPr>
            <a:xfrm>
              <a:off x="8499252" y="2600705"/>
              <a:ext cx="2182939" cy="3388518"/>
            </a:xfrm>
            <a:custGeom>
              <a:avLst/>
              <a:gdLst>
                <a:gd name="connsiteX0" fmla="*/ 2182940 w 2182939"/>
                <a:gd name="connsiteY0" fmla="*/ 3388519 h 3388518"/>
                <a:gd name="connsiteX1" fmla="*/ 0 w 2182939"/>
                <a:gd name="connsiteY1" fmla="*/ 3388519 h 3388518"/>
                <a:gd name="connsiteX2" fmla="*/ 1601438 w 2182939"/>
                <a:gd name="connsiteY2" fmla="*/ 667 h 3388518"/>
                <a:gd name="connsiteX3" fmla="*/ 2182940 w 2182939"/>
                <a:gd name="connsiteY3" fmla="*/ 1230821 h 3388518"/>
                <a:gd name="connsiteX4" fmla="*/ 2182940 w 2182939"/>
                <a:gd name="connsiteY4" fmla="*/ 0 h 3388518"/>
                <a:gd name="connsiteX5" fmla="*/ 2182940 w 2182939"/>
                <a:gd name="connsiteY5" fmla="*/ 3388519 h 3388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82939" h="3388518">
                  <a:moveTo>
                    <a:pt x="2182940" y="3388519"/>
                  </a:moveTo>
                  <a:lnTo>
                    <a:pt x="0" y="3388519"/>
                  </a:lnTo>
                  <a:lnTo>
                    <a:pt x="1601438" y="667"/>
                  </a:lnTo>
                  <a:lnTo>
                    <a:pt x="2182940" y="1230821"/>
                  </a:lnTo>
                  <a:lnTo>
                    <a:pt x="2182940" y="0"/>
                  </a:lnTo>
                  <a:lnTo>
                    <a:pt x="2182940" y="338851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F0E854-69C1-46DC-A156-22CB02EE3FA4}"/>
                </a:ext>
              </a:extLst>
            </p:cNvPr>
            <p:cNvSpPr/>
            <p:nvPr/>
          </p:nvSpPr>
          <p:spPr>
            <a:xfrm>
              <a:off x="10100691" y="2600705"/>
              <a:ext cx="581501" cy="1230820"/>
            </a:xfrm>
            <a:custGeom>
              <a:avLst/>
              <a:gdLst>
                <a:gd name="connsiteX0" fmla="*/ 581501 w 581501"/>
                <a:gd name="connsiteY0" fmla="*/ 1230821 h 1230820"/>
                <a:gd name="connsiteX1" fmla="*/ 0 w 581501"/>
                <a:gd name="connsiteY1" fmla="*/ 667 h 1230820"/>
                <a:gd name="connsiteX2" fmla="*/ 285 w 581501"/>
                <a:gd name="connsiteY2" fmla="*/ 0 h 1230820"/>
                <a:gd name="connsiteX3" fmla="*/ 581501 w 581501"/>
                <a:gd name="connsiteY3" fmla="*/ 0 h 1230820"/>
                <a:gd name="connsiteX4" fmla="*/ 581501 w 581501"/>
                <a:gd name="connsiteY4" fmla="*/ 1230821 h 1230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501" h="1230820">
                  <a:moveTo>
                    <a:pt x="581501" y="1230821"/>
                  </a:moveTo>
                  <a:lnTo>
                    <a:pt x="0" y="667"/>
                  </a:lnTo>
                  <a:lnTo>
                    <a:pt x="285" y="0"/>
                  </a:lnTo>
                  <a:lnTo>
                    <a:pt x="581501" y="0"/>
                  </a:lnTo>
                  <a:lnTo>
                    <a:pt x="581501" y="1230821"/>
                  </a:lnTo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EAC6CC1-3715-4F76-A231-55D7381ECFDB}"/>
                </a:ext>
              </a:extLst>
            </p:cNvPr>
            <p:cNvSpPr/>
            <p:nvPr/>
          </p:nvSpPr>
          <p:spPr>
            <a:xfrm>
              <a:off x="1514475" y="4151756"/>
              <a:ext cx="9167717" cy="1850993"/>
            </a:xfrm>
            <a:custGeom>
              <a:avLst/>
              <a:gdLst>
                <a:gd name="connsiteX0" fmla="*/ 8415338 w 9167717"/>
                <a:gd name="connsiteY0" fmla="*/ 1590484 h 1850993"/>
                <a:gd name="connsiteX1" fmla="*/ 0 w 9167717"/>
                <a:gd name="connsiteY1" fmla="*/ 1590484 h 1850993"/>
                <a:gd name="connsiteX2" fmla="*/ 0 w 9167717"/>
                <a:gd name="connsiteY2" fmla="*/ 1850993 h 1850993"/>
                <a:gd name="connsiteX3" fmla="*/ 8292180 w 9167717"/>
                <a:gd name="connsiteY3" fmla="*/ 1850993 h 1850993"/>
                <a:gd name="connsiteX4" fmla="*/ 9162479 w 9167717"/>
                <a:gd name="connsiteY4" fmla="*/ 1850993 h 1850993"/>
                <a:gd name="connsiteX5" fmla="*/ 9167717 w 9167717"/>
                <a:gd name="connsiteY5" fmla="*/ 1850993 h 1850993"/>
                <a:gd name="connsiteX6" fmla="*/ 9167717 w 9167717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7717" h="1850993">
                  <a:moveTo>
                    <a:pt x="8415338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92180" y="1850993"/>
                  </a:lnTo>
                  <a:lnTo>
                    <a:pt x="9162479" y="1850993"/>
                  </a:lnTo>
                  <a:lnTo>
                    <a:pt x="9167717" y="1850993"/>
                  </a:lnTo>
                  <a:lnTo>
                    <a:pt x="9167717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415515-D108-4D4E-BF02-8148CBA06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5" y="1000446"/>
            <a:ext cx="1486999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A5743C-1194-4E5A-83BC-F788204446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9" y="3612082"/>
            <a:ext cx="14840816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269850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7022B9-7162-4B04-A12C-17F4D14BA406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A8C3F9D-414A-4713-817D-AEFBEB4FAFF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350930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3241264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40">
            <a:extLst>
              <a:ext uri="{FF2B5EF4-FFF2-40B4-BE49-F238E27FC236}">
                <a16:creationId xmlns:a16="http://schemas.microsoft.com/office/drawing/2014/main" id="{7D3B0838-6E18-4146-840D-E4B09EA4D19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553533" y="1322"/>
            <a:ext cx="6309834" cy="9937359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106856 w 4061378"/>
              <a:gd name="connsiteY3" fmla="*/ 653636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536360"/>
              <a:gd name="connsiteX1" fmla="*/ 4061378 w 4061378"/>
              <a:gd name="connsiteY1" fmla="*/ 0 h 6536360"/>
              <a:gd name="connsiteX2" fmla="*/ 3077395 w 4061378"/>
              <a:gd name="connsiteY2" fmla="*/ 6529211 h 6536360"/>
              <a:gd name="connsiteX3" fmla="*/ 2106856 w 4061378"/>
              <a:gd name="connsiteY3" fmla="*/ 6536360 h 6536360"/>
              <a:gd name="connsiteX4" fmla="*/ 0 w 4061378"/>
              <a:gd name="connsiteY4" fmla="*/ 2116165 h 6536360"/>
              <a:gd name="connsiteX5" fmla="*/ 2279 w 4061378"/>
              <a:gd name="connsiteY5" fmla="*/ 9432 h 6536360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7395 w 4061378"/>
              <a:gd name="connsiteY2" fmla="*/ 6529211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9778 w 4061378"/>
              <a:gd name="connsiteY2" fmla="*/ 6531594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461032 w 4061378"/>
              <a:gd name="connsiteY2" fmla="*/ 3980240 h 6533978"/>
              <a:gd name="connsiteX3" fmla="*/ 3079778 w 4061378"/>
              <a:gd name="connsiteY3" fmla="*/ 6531594 h 6533978"/>
              <a:gd name="connsiteX4" fmla="*/ 2106856 w 4061378"/>
              <a:gd name="connsiteY4" fmla="*/ 6533978 h 6533978"/>
              <a:gd name="connsiteX5" fmla="*/ 0 w 4061378"/>
              <a:gd name="connsiteY5" fmla="*/ 2116165 h 6533978"/>
              <a:gd name="connsiteX6" fmla="*/ 2279 w 4061378"/>
              <a:gd name="connsiteY6" fmla="*/ 9432 h 6533978"/>
              <a:gd name="connsiteX0" fmla="*/ 2279 w 4075725"/>
              <a:gd name="connsiteY0" fmla="*/ 9432 h 6533978"/>
              <a:gd name="connsiteX1" fmla="*/ 4061378 w 4075725"/>
              <a:gd name="connsiteY1" fmla="*/ 0 h 6533978"/>
              <a:gd name="connsiteX2" fmla="*/ 4075725 w 4075725"/>
              <a:gd name="connsiteY2" fmla="*/ 4418625 h 6533978"/>
              <a:gd name="connsiteX3" fmla="*/ 3079778 w 4075725"/>
              <a:gd name="connsiteY3" fmla="*/ 6531594 h 6533978"/>
              <a:gd name="connsiteX4" fmla="*/ 2106856 w 4075725"/>
              <a:gd name="connsiteY4" fmla="*/ 6533978 h 6533978"/>
              <a:gd name="connsiteX5" fmla="*/ 0 w 4075725"/>
              <a:gd name="connsiteY5" fmla="*/ 2116165 h 6533978"/>
              <a:gd name="connsiteX6" fmla="*/ 2279 w 4075725"/>
              <a:gd name="connsiteY6" fmla="*/ 9432 h 6533978"/>
              <a:gd name="connsiteX0" fmla="*/ 2279 w 4079213"/>
              <a:gd name="connsiteY0" fmla="*/ 7050 h 6531596"/>
              <a:gd name="connsiteX1" fmla="*/ 4078056 w 4079213"/>
              <a:gd name="connsiteY1" fmla="*/ 0 h 6531596"/>
              <a:gd name="connsiteX2" fmla="*/ 4075725 w 4079213"/>
              <a:gd name="connsiteY2" fmla="*/ 4416243 h 6531596"/>
              <a:gd name="connsiteX3" fmla="*/ 3079778 w 4079213"/>
              <a:gd name="connsiteY3" fmla="*/ 6529212 h 6531596"/>
              <a:gd name="connsiteX4" fmla="*/ 2106856 w 4079213"/>
              <a:gd name="connsiteY4" fmla="*/ 6531596 h 6531596"/>
              <a:gd name="connsiteX5" fmla="*/ 0 w 4079213"/>
              <a:gd name="connsiteY5" fmla="*/ 2113783 h 6531596"/>
              <a:gd name="connsiteX6" fmla="*/ 2279 w 4079213"/>
              <a:gd name="connsiteY6" fmla="*/ 7050 h 6531596"/>
              <a:gd name="connsiteX0" fmla="*/ 2279 w 4079213"/>
              <a:gd name="connsiteY0" fmla="*/ 0 h 6531694"/>
              <a:gd name="connsiteX1" fmla="*/ 4078056 w 4079213"/>
              <a:gd name="connsiteY1" fmla="*/ 98 h 6531694"/>
              <a:gd name="connsiteX2" fmla="*/ 4075725 w 4079213"/>
              <a:gd name="connsiteY2" fmla="*/ 4416341 h 6531694"/>
              <a:gd name="connsiteX3" fmla="*/ 3079778 w 4079213"/>
              <a:gd name="connsiteY3" fmla="*/ 6529310 h 6531694"/>
              <a:gd name="connsiteX4" fmla="*/ 2106856 w 4079213"/>
              <a:gd name="connsiteY4" fmla="*/ 6531694 h 6531694"/>
              <a:gd name="connsiteX5" fmla="*/ 0 w 4079213"/>
              <a:gd name="connsiteY5" fmla="*/ 2113881 h 6531694"/>
              <a:gd name="connsiteX6" fmla="*/ 2279 w 4079213"/>
              <a:gd name="connsiteY6" fmla="*/ 0 h 653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9213" h="6531694">
                <a:moveTo>
                  <a:pt x="2279" y="0"/>
                </a:moveTo>
                <a:lnTo>
                  <a:pt x="4078056" y="98"/>
                </a:lnTo>
                <a:cubicBezTo>
                  <a:pt x="4082838" y="1472973"/>
                  <a:pt x="4070943" y="2943466"/>
                  <a:pt x="4075725" y="4416341"/>
                </a:cubicBezTo>
                <a:lnTo>
                  <a:pt x="3079778" y="6529310"/>
                </a:lnTo>
                <a:lnTo>
                  <a:pt x="2106856" y="6531694"/>
                </a:lnTo>
                <a:lnTo>
                  <a:pt x="0" y="2113881"/>
                </a:lnTo>
                <a:cubicBezTo>
                  <a:pt x="760" y="1411637"/>
                  <a:pt x="1519" y="702244"/>
                  <a:pt x="2279" y="0"/>
                </a:cubicBez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E0F9270-E708-4A54-AF78-41C6D9F4E253}"/>
              </a:ext>
            </a:extLst>
          </p:cNvPr>
          <p:cNvSpPr/>
          <p:nvPr/>
        </p:nvSpPr>
        <p:spPr>
          <a:xfrm>
            <a:off x="-4360" y="6712625"/>
            <a:ext cx="18872208" cy="3749887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2793EC5-898C-41D3-8049-ADEF3D5FBD59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9AE57E77-D123-439C-B30A-50F536EB9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143934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1CD36B5-F5ED-49CC-B3D4-049B720F717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70" y="3612082"/>
            <a:ext cx="13414699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2332835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1CB079-AD7C-411B-ACBA-55A7CAD4BB9A}"/>
              </a:ext>
            </a:extLst>
          </p:cNvPr>
          <p:cNvSpPr/>
          <p:nvPr userDrawn="1"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3" y="2588109"/>
            <a:ext cx="4321976" cy="332198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640"/>
            </a:lvl1pPr>
          </a:lstStyle>
          <a:p>
            <a:r>
              <a:rPr lang="en-AU"/>
              <a:t>Add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6089102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/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1342256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B16149ED-5AB9-469B-8421-9EB5C250DC2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E61994A-C9A0-45C7-9B7F-53C60E8B0D9B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4966D5-7925-4A8A-A569-D1B19EE979CD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8" y="1708488"/>
            <a:ext cx="4346265" cy="3250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200"/>
            </a:lvl1pPr>
          </a:lstStyle>
          <a:p>
            <a:r>
              <a:rPr lang="en-US"/>
              <a:t>Add title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5156369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42439744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phic 2">
            <a:extLst>
              <a:ext uri="{FF2B5EF4-FFF2-40B4-BE49-F238E27FC236}">
                <a16:creationId xmlns:a16="http://schemas.microsoft.com/office/drawing/2014/main" id="{0467A58A-A5AE-4C7E-8E40-9E72F2C43EBA}"/>
              </a:ext>
            </a:extLst>
          </p:cNvPr>
          <p:cNvGrpSpPr/>
          <p:nvPr userDrawn="1"/>
        </p:nvGrpSpPr>
        <p:grpSpPr>
          <a:xfrm>
            <a:off x="-4360" y="2"/>
            <a:ext cx="18882882" cy="10470046"/>
            <a:chOff x="1519237" y="852487"/>
            <a:chExt cx="9148952" cy="515760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266E94-CE27-4D2B-B49E-52E2033446C7}"/>
                </a:ext>
              </a:extLst>
            </p:cNvPr>
            <p:cNvSpPr/>
            <p:nvPr/>
          </p:nvSpPr>
          <p:spPr>
            <a:xfrm>
              <a:off x="1519237" y="852487"/>
              <a:ext cx="2723358" cy="5157605"/>
            </a:xfrm>
            <a:custGeom>
              <a:avLst/>
              <a:gdLst>
                <a:gd name="connsiteX0" fmla="*/ 1215485 w 2712339"/>
                <a:gd name="connsiteY0" fmla="*/ 0 h 5136737"/>
                <a:gd name="connsiteX1" fmla="*/ 0 w 2712339"/>
                <a:gd name="connsiteY1" fmla="*/ 0 h 5136737"/>
                <a:gd name="connsiteX2" fmla="*/ 0 w 2712339"/>
                <a:gd name="connsiteY2" fmla="*/ 5136737 h 5136737"/>
                <a:gd name="connsiteX3" fmla="*/ 1780223 w 2712339"/>
                <a:gd name="connsiteY3" fmla="*/ 5136737 h 5136737"/>
                <a:gd name="connsiteX4" fmla="*/ 2712339 w 2712339"/>
                <a:gd name="connsiteY4" fmla="*/ 3166682 h 5136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2339" h="5136737">
                  <a:moveTo>
                    <a:pt x="1215485" y="0"/>
                  </a:moveTo>
                  <a:lnTo>
                    <a:pt x="0" y="0"/>
                  </a:lnTo>
                  <a:lnTo>
                    <a:pt x="0" y="5136737"/>
                  </a:lnTo>
                  <a:lnTo>
                    <a:pt x="1780223" y="5136737"/>
                  </a:lnTo>
                  <a:lnTo>
                    <a:pt x="2712339" y="3166682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4F4D52E-6E80-4B42-AF52-84D79D8600EA}"/>
                </a:ext>
              </a:extLst>
            </p:cNvPr>
            <p:cNvSpPr/>
            <p:nvPr/>
          </p:nvSpPr>
          <p:spPr>
            <a:xfrm>
              <a:off x="3293077" y="4019168"/>
              <a:ext cx="1876139" cy="1983581"/>
            </a:xfrm>
            <a:custGeom>
              <a:avLst/>
              <a:gdLst>
                <a:gd name="connsiteX0" fmla="*/ 1869758 w 1876139"/>
                <a:gd name="connsiteY0" fmla="*/ 1970056 h 1983581"/>
                <a:gd name="connsiteX1" fmla="*/ 938498 w 1876139"/>
                <a:gd name="connsiteY1" fmla="*/ 0 h 1983581"/>
                <a:gd name="connsiteX2" fmla="*/ 6382 w 1876139"/>
                <a:gd name="connsiteY2" fmla="*/ 1970056 h 1983581"/>
                <a:gd name="connsiteX3" fmla="*/ 0 w 1876139"/>
                <a:gd name="connsiteY3" fmla="*/ 1983582 h 1983581"/>
                <a:gd name="connsiteX4" fmla="*/ 1876139 w 1876139"/>
                <a:gd name="connsiteY4" fmla="*/ 1983582 h 1983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139" h="1983581">
                  <a:moveTo>
                    <a:pt x="1869758" y="1970056"/>
                  </a:moveTo>
                  <a:lnTo>
                    <a:pt x="938498" y="0"/>
                  </a:lnTo>
                  <a:lnTo>
                    <a:pt x="6382" y="1970056"/>
                  </a:lnTo>
                  <a:lnTo>
                    <a:pt x="0" y="1983582"/>
                  </a:lnTo>
                  <a:lnTo>
                    <a:pt x="1876139" y="1983582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4EAE554-6AA0-4992-8CE3-507A7C9F4AB9}"/>
                </a:ext>
              </a:extLst>
            </p:cNvPr>
            <p:cNvSpPr/>
            <p:nvPr/>
          </p:nvSpPr>
          <p:spPr>
            <a:xfrm>
              <a:off x="2734722" y="852487"/>
              <a:ext cx="7933467" cy="5150262"/>
            </a:xfrm>
            <a:custGeom>
              <a:avLst/>
              <a:gdLst>
                <a:gd name="connsiteX0" fmla="*/ 7933468 w 7933467"/>
                <a:gd name="connsiteY0" fmla="*/ 3513391 h 5150262"/>
                <a:gd name="connsiteX1" fmla="*/ 7794498 w 7933467"/>
                <a:gd name="connsiteY1" fmla="*/ 3219355 h 5150262"/>
                <a:gd name="connsiteX2" fmla="*/ 7792879 w 7933467"/>
                <a:gd name="connsiteY2" fmla="*/ 3210878 h 5150262"/>
                <a:gd name="connsiteX3" fmla="*/ 7456075 w 7933467"/>
                <a:gd name="connsiteY3" fmla="*/ 2498408 h 5150262"/>
                <a:gd name="connsiteX4" fmla="*/ 7453694 w 7933467"/>
                <a:gd name="connsiteY4" fmla="*/ 2498408 h 5150262"/>
                <a:gd name="connsiteX5" fmla="*/ 6272689 w 7933467"/>
                <a:gd name="connsiteY5" fmla="*/ 0 h 5150262"/>
                <a:gd name="connsiteX6" fmla="*/ 5744242 w 7933467"/>
                <a:gd name="connsiteY6" fmla="*/ 0 h 5150262"/>
                <a:gd name="connsiteX7" fmla="*/ 0 w 7933467"/>
                <a:gd name="connsiteY7" fmla="*/ 0 h 5150262"/>
                <a:gd name="connsiteX8" fmla="*/ 1496854 w 7933467"/>
                <a:gd name="connsiteY8" fmla="*/ 3166682 h 5150262"/>
                <a:gd name="connsiteX9" fmla="*/ 2428113 w 7933467"/>
                <a:gd name="connsiteY9" fmla="*/ 5136737 h 5150262"/>
                <a:gd name="connsiteX10" fmla="*/ 2434495 w 7933467"/>
                <a:gd name="connsiteY10" fmla="*/ 5150263 h 5150262"/>
                <a:gd name="connsiteX11" fmla="*/ 7933468 w 7933467"/>
                <a:gd name="connsiteY11" fmla="*/ 5150263 h 5150262"/>
                <a:gd name="connsiteX12" fmla="*/ 7933468 w 7933467"/>
                <a:gd name="connsiteY12" fmla="*/ 5150263 h 5150262"/>
                <a:gd name="connsiteX13" fmla="*/ 7933468 w 7933467"/>
                <a:gd name="connsiteY13" fmla="*/ 3947541 h 5150262"/>
                <a:gd name="connsiteX14" fmla="*/ 7933468 w 7933467"/>
                <a:gd name="connsiteY14" fmla="*/ 3947541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33467" h="5150262">
                  <a:moveTo>
                    <a:pt x="7933468" y="3513391"/>
                  </a:moveTo>
                  <a:lnTo>
                    <a:pt x="7794498" y="3219355"/>
                  </a:lnTo>
                  <a:lnTo>
                    <a:pt x="7792879" y="3210878"/>
                  </a:lnTo>
                  <a:lnTo>
                    <a:pt x="7456075" y="2498408"/>
                  </a:lnTo>
                  <a:lnTo>
                    <a:pt x="7453694" y="2498408"/>
                  </a:lnTo>
                  <a:lnTo>
                    <a:pt x="6272689" y="0"/>
                  </a:lnTo>
                  <a:lnTo>
                    <a:pt x="5744242" y="0"/>
                  </a:lnTo>
                  <a:lnTo>
                    <a:pt x="0" y="0"/>
                  </a:lnTo>
                  <a:lnTo>
                    <a:pt x="1496854" y="3166682"/>
                  </a:lnTo>
                  <a:lnTo>
                    <a:pt x="2428113" y="5136737"/>
                  </a:lnTo>
                  <a:lnTo>
                    <a:pt x="2434495" y="5150263"/>
                  </a:lnTo>
                  <a:lnTo>
                    <a:pt x="7933468" y="5150263"/>
                  </a:lnTo>
                  <a:lnTo>
                    <a:pt x="7933468" y="5150263"/>
                  </a:lnTo>
                  <a:lnTo>
                    <a:pt x="7933468" y="3947541"/>
                  </a:lnTo>
                  <a:lnTo>
                    <a:pt x="7933468" y="3947541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C8F07EE-BF96-4743-9DFA-884E58EEF7F8}"/>
                </a:ext>
              </a:extLst>
            </p:cNvPr>
            <p:cNvSpPr/>
            <p:nvPr/>
          </p:nvSpPr>
          <p:spPr>
            <a:xfrm>
              <a:off x="9009791" y="852487"/>
              <a:ext cx="1658398" cy="3508438"/>
            </a:xfrm>
            <a:custGeom>
              <a:avLst/>
              <a:gdLst>
                <a:gd name="connsiteX0" fmla="*/ 0 w 1658398"/>
                <a:gd name="connsiteY0" fmla="*/ 0 h 3508438"/>
                <a:gd name="connsiteX1" fmla="*/ 1181005 w 1658398"/>
                <a:gd name="connsiteY1" fmla="*/ 2498408 h 3508438"/>
                <a:gd name="connsiteX2" fmla="*/ 1517809 w 1658398"/>
                <a:gd name="connsiteY2" fmla="*/ 3210878 h 3508438"/>
                <a:gd name="connsiteX3" fmla="*/ 1658398 w 1658398"/>
                <a:gd name="connsiteY3" fmla="*/ 3508439 h 3508438"/>
                <a:gd name="connsiteX4" fmla="*/ 1658398 w 1658398"/>
                <a:gd name="connsiteY4" fmla="*/ 0 h 350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8398" h="3508438">
                  <a:moveTo>
                    <a:pt x="0" y="0"/>
                  </a:moveTo>
                  <a:lnTo>
                    <a:pt x="1181005" y="2498408"/>
                  </a:lnTo>
                  <a:lnTo>
                    <a:pt x="1517809" y="3210878"/>
                  </a:lnTo>
                  <a:lnTo>
                    <a:pt x="1658398" y="3508439"/>
                  </a:lnTo>
                  <a:lnTo>
                    <a:pt x="1658398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275281" y="1288708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3465598" y="7122203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052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05BAA18-8288-4524-83DB-261EAE38B500}"/>
              </a:ext>
            </a:extLst>
          </p:cNvPr>
          <p:cNvSpPr/>
          <p:nvPr/>
        </p:nvSpPr>
        <p:spPr>
          <a:xfrm>
            <a:off x="4598907" y="-6052"/>
            <a:ext cx="14317651" cy="10419525"/>
          </a:xfrm>
          <a:custGeom>
            <a:avLst/>
            <a:gdLst>
              <a:gd name="connsiteX0" fmla="*/ 6933343 w 6933342"/>
              <a:gd name="connsiteY0" fmla="*/ 0 h 5129974"/>
              <a:gd name="connsiteX1" fmla="*/ 0 w 6933342"/>
              <a:gd name="connsiteY1" fmla="*/ 0 h 5129974"/>
              <a:gd name="connsiteX2" fmla="*/ 2424970 w 6933342"/>
              <a:gd name="connsiteY2" fmla="*/ 5129975 h 5129974"/>
              <a:gd name="connsiteX3" fmla="*/ 6933343 w 6933342"/>
              <a:gd name="connsiteY3" fmla="*/ 5129975 h 5129974"/>
              <a:gd name="connsiteX4" fmla="*/ 6933343 w 6933342"/>
              <a:gd name="connsiteY4" fmla="*/ 0 h 512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342" h="5129974">
                <a:moveTo>
                  <a:pt x="6933343" y="0"/>
                </a:moveTo>
                <a:lnTo>
                  <a:pt x="0" y="0"/>
                </a:lnTo>
                <a:lnTo>
                  <a:pt x="2424970" y="5129975"/>
                </a:lnTo>
                <a:lnTo>
                  <a:pt x="6933343" y="5129975"/>
                </a:lnTo>
                <a:lnTo>
                  <a:pt x="693334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13" name="Picture Placeholder 40">
            <a:extLst>
              <a:ext uri="{FF2B5EF4-FFF2-40B4-BE49-F238E27FC236}">
                <a16:creationId xmlns:a16="http://schemas.microsoft.com/office/drawing/2014/main" id="{1BEC1E53-B89F-479A-9454-1F82ED9A8DFD}"/>
              </a:ext>
            </a:extLst>
          </p:cNvPr>
          <p:cNvSpPr>
            <a:spLocks noGrp="1" noChangeAspect="1"/>
          </p:cNvSpPr>
          <p:nvPr userDrawn="1">
            <p:ph type="pic" sz="quarter" idx="13" hasCustomPrompt="1"/>
          </p:nvPr>
        </p:nvSpPr>
        <p:spPr>
          <a:xfrm>
            <a:off x="-2297" y="-9476"/>
            <a:ext cx="9377845" cy="9943827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0 h 6848568"/>
              <a:gd name="connsiteX1" fmla="*/ 2974946 w 4061378"/>
              <a:gd name="connsiteY1" fmla="*/ 98 h 6848568"/>
              <a:gd name="connsiteX2" fmla="*/ 4061378 w 4061378"/>
              <a:gd name="connsiteY2" fmla="*/ 6848568 h 6848568"/>
              <a:gd name="connsiteX3" fmla="*/ 2261720 w 4061378"/>
              <a:gd name="connsiteY3" fmla="*/ 6848568 h 6848568"/>
              <a:gd name="connsiteX4" fmla="*/ 0 w 4061378"/>
              <a:gd name="connsiteY4" fmla="*/ 2106733 h 6848568"/>
              <a:gd name="connsiteX5" fmla="*/ 2279 w 4061378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61720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3903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0 w 6231964"/>
              <a:gd name="connsiteY0" fmla="*/ 0 h 6848568"/>
              <a:gd name="connsiteX1" fmla="*/ 2972667 w 6231964"/>
              <a:gd name="connsiteY1" fmla="*/ 98 h 6848568"/>
              <a:gd name="connsiteX2" fmla="*/ 6231964 w 6231964"/>
              <a:gd name="connsiteY2" fmla="*/ 6848568 h 6848568"/>
              <a:gd name="connsiteX3" fmla="*/ 19866 w 6231964"/>
              <a:gd name="connsiteY3" fmla="*/ 6848568 h 6848568"/>
              <a:gd name="connsiteX4" fmla="*/ 0 w 6231964"/>
              <a:gd name="connsiteY4" fmla="*/ 0 h 6848568"/>
              <a:gd name="connsiteX0" fmla="*/ 0 w 6251024"/>
              <a:gd name="connsiteY0" fmla="*/ 0 h 6858098"/>
              <a:gd name="connsiteX1" fmla="*/ 2991727 w 6251024"/>
              <a:gd name="connsiteY1" fmla="*/ 9628 h 6858098"/>
              <a:gd name="connsiteX2" fmla="*/ 6251024 w 6251024"/>
              <a:gd name="connsiteY2" fmla="*/ 6858098 h 6858098"/>
              <a:gd name="connsiteX3" fmla="*/ 38926 w 6251024"/>
              <a:gd name="connsiteY3" fmla="*/ 6858098 h 6858098"/>
              <a:gd name="connsiteX4" fmla="*/ 0 w 625102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222434 w 6222434"/>
              <a:gd name="connsiteY2" fmla="*/ 6858098 h 6858098"/>
              <a:gd name="connsiteX3" fmla="*/ 10336 w 6222434"/>
              <a:gd name="connsiteY3" fmla="*/ 6858098 h 6858098"/>
              <a:gd name="connsiteX4" fmla="*/ 0 w 622243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060503 w 6222434"/>
              <a:gd name="connsiteY2" fmla="*/ 6521103 h 6858098"/>
              <a:gd name="connsiteX3" fmla="*/ 6222434 w 6222434"/>
              <a:gd name="connsiteY3" fmla="*/ 6858098 h 6858098"/>
              <a:gd name="connsiteX4" fmla="*/ 10336 w 6222434"/>
              <a:gd name="connsiteY4" fmla="*/ 6858098 h 6858098"/>
              <a:gd name="connsiteX5" fmla="*/ 0 w 6222434"/>
              <a:gd name="connsiteY5" fmla="*/ 0 h 6858098"/>
              <a:gd name="connsiteX0" fmla="*/ 450981 w 6673415"/>
              <a:gd name="connsiteY0" fmla="*/ 0 h 7117371"/>
              <a:gd name="connsiteX1" fmla="*/ 3414118 w 6673415"/>
              <a:gd name="connsiteY1" fmla="*/ 9628 h 7117371"/>
              <a:gd name="connsiteX2" fmla="*/ 6511484 w 6673415"/>
              <a:gd name="connsiteY2" fmla="*/ 6521103 h 7117371"/>
              <a:gd name="connsiteX3" fmla="*/ 6673415 w 6673415"/>
              <a:gd name="connsiteY3" fmla="*/ 6858098 h 7117371"/>
              <a:gd name="connsiteX4" fmla="*/ 461317 w 6673415"/>
              <a:gd name="connsiteY4" fmla="*/ 6858098 h 7117371"/>
              <a:gd name="connsiteX5" fmla="*/ 456688 w 6673415"/>
              <a:gd name="connsiteY5" fmla="*/ 6521103 h 7117371"/>
              <a:gd name="connsiteX6" fmla="*/ 450981 w 6673415"/>
              <a:gd name="connsiteY6" fmla="*/ 0 h 7117371"/>
              <a:gd name="connsiteX0" fmla="*/ 217979 w 6440413"/>
              <a:gd name="connsiteY0" fmla="*/ 0 h 6858098"/>
              <a:gd name="connsiteX1" fmla="*/ 3181116 w 6440413"/>
              <a:gd name="connsiteY1" fmla="*/ 9628 h 6858098"/>
              <a:gd name="connsiteX2" fmla="*/ 6278482 w 6440413"/>
              <a:gd name="connsiteY2" fmla="*/ 6521103 h 6858098"/>
              <a:gd name="connsiteX3" fmla="*/ 6440413 w 6440413"/>
              <a:gd name="connsiteY3" fmla="*/ 6858098 h 6858098"/>
              <a:gd name="connsiteX4" fmla="*/ 223686 w 6440413"/>
              <a:gd name="connsiteY4" fmla="*/ 6521103 h 6858098"/>
              <a:gd name="connsiteX5" fmla="*/ 217979 w 6440413"/>
              <a:gd name="connsiteY5" fmla="*/ 0 h 6858098"/>
              <a:gd name="connsiteX0" fmla="*/ 217979 w 6278482"/>
              <a:gd name="connsiteY0" fmla="*/ 0 h 6521103"/>
              <a:gd name="connsiteX1" fmla="*/ 3181116 w 6278482"/>
              <a:gd name="connsiteY1" fmla="*/ 9628 h 6521103"/>
              <a:gd name="connsiteX2" fmla="*/ 6278482 w 6278482"/>
              <a:gd name="connsiteY2" fmla="*/ 6521103 h 6521103"/>
              <a:gd name="connsiteX3" fmla="*/ 223686 w 6278482"/>
              <a:gd name="connsiteY3" fmla="*/ 6521103 h 6521103"/>
              <a:gd name="connsiteX4" fmla="*/ 217979 w 6278482"/>
              <a:gd name="connsiteY4" fmla="*/ 0 h 6521103"/>
              <a:gd name="connsiteX0" fmla="*/ 218227 w 6278730"/>
              <a:gd name="connsiteY0" fmla="*/ 0 h 6521103"/>
              <a:gd name="connsiteX1" fmla="*/ 3181364 w 6278730"/>
              <a:gd name="connsiteY1" fmla="*/ 9628 h 6521103"/>
              <a:gd name="connsiteX2" fmla="*/ 6278730 w 6278730"/>
              <a:gd name="connsiteY2" fmla="*/ 6521103 h 6521103"/>
              <a:gd name="connsiteX3" fmla="*/ 223934 w 6278730"/>
              <a:gd name="connsiteY3" fmla="*/ 6521103 h 6521103"/>
              <a:gd name="connsiteX4" fmla="*/ 218227 w 6278730"/>
              <a:gd name="connsiteY4" fmla="*/ 0 h 6521103"/>
              <a:gd name="connsiteX0" fmla="*/ 0 w 6060503"/>
              <a:gd name="connsiteY0" fmla="*/ 0 h 6521103"/>
              <a:gd name="connsiteX1" fmla="*/ 2963137 w 6060503"/>
              <a:gd name="connsiteY1" fmla="*/ 9628 h 6521103"/>
              <a:gd name="connsiteX2" fmla="*/ 6060503 w 6060503"/>
              <a:gd name="connsiteY2" fmla="*/ 6521103 h 6521103"/>
              <a:gd name="connsiteX3" fmla="*/ 5707 w 6060503"/>
              <a:gd name="connsiteY3" fmla="*/ 6521103 h 6521103"/>
              <a:gd name="connsiteX4" fmla="*/ 0 w 6060503"/>
              <a:gd name="connsiteY4" fmla="*/ 0 h 6521103"/>
              <a:gd name="connsiteX0" fmla="*/ 4334 w 6064837"/>
              <a:gd name="connsiteY0" fmla="*/ 0 h 6521103"/>
              <a:gd name="connsiteX1" fmla="*/ 2967471 w 6064837"/>
              <a:gd name="connsiteY1" fmla="*/ 9628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81721 w 6064837"/>
              <a:gd name="connsiteY1" fmla="*/ 116506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9373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9373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0 w 6060503"/>
              <a:gd name="connsiteY0" fmla="*/ 6998 h 6513850"/>
              <a:gd name="connsiteX1" fmla="*/ 2963138 w 6060503"/>
              <a:gd name="connsiteY1" fmla="*/ 0 h 6513850"/>
              <a:gd name="connsiteX2" fmla="*/ 6060503 w 6060503"/>
              <a:gd name="connsiteY2" fmla="*/ 6513850 h 6513850"/>
              <a:gd name="connsiteX3" fmla="*/ 24708 w 6060503"/>
              <a:gd name="connsiteY3" fmla="*/ 6418056 h 6513850"/>
              <a:gd name="connsiteX4" fmla="*/ 0 w 6060503"/>
              <a:gd name="connsiteY4" fmla="*/ 6998 h 6513850"/>
              <a:gd name="connsiteX0" fmla="*/ 2106 w 6062609"/>
              <a:gd name="connsiteY0" fmla="*/ 6998 h 6515434"/>
              <a:gd name="connsiteX1" fmla="*/ 2965244 w 6062609"/>
              <a:gd name="connsiteY1" fmla="*/ 0 h 6515434"/>
              <a:gd name="connsiteX2" fmla="*/ 6062609 w 6062609"/>
              <a:gd name="connsiteY2" fmla="*/ 6513850 h 6515434"/>
              <a:gd name="connsiteX3" fmla="*/ 688 w 6062609"/>
              <a:gd name="connsiteY3" fmla="*/ 6515434 h 6515434"/>
              <a:gd name="connsiteX4" fmla="*/ 2106 w 6062609"/>
              <a:gd name="connsiteY4" fmla="*/ 6998 h 6515434"/>
              <a:gd name="connsiteX0" fmla="*/ 2106 w 5877356"/>
              <a:gd name="connsiteY0" fmla="*/ 6998 h 6515434"/>
              <a:gd name="connsiteX1" fmla="*/ 2965244 w 5877356"/>
              <a:gd name="connsiteY1" fmla="*/ 0 h 6515434"/>
              <a:gd name="connsiteX2" fmla="*/ 5877356 w 5877356"/>
              <a:gd name="connsiteY2" fmla="*/ 6475849 h 6515434"/>
              <a:gd name="connsiteX3" fmla="*/ 688 w 5877356"/>
              <a:gd name="connsiteY3" fmla="*/ 6515434 h 6515434"/>
              <a:gd name="connsiteX4" fmla="*/ 2106 w 5877356"/>
              <a:gd name="connsiteY4" fmla="*/ 6998 h 6515434"/>
              <a:gd name="connsiteX0" fmla="*/ 2106 w 6041235"/>
              <a:gd name="connsiteY0" fmla="*/ 6998 h 6515434"/>
              <a:gd name="connsiteX1" fmla="*/ 2965244 w 6041235"/>
              <a:gd name="connsiteY1" fmla="*/ 0 h 6515434"/>
              <a:gd name="connsiteX2" fmla="*/ 6041235 w 6041235"/>
              <a:gd name="connsiteY2" fmla="*/ 6511475 h 6515434"/>
              <a:gd name="connsiteX3" fmla="*/ 688 w 6041235"/>
              <a:gd name="connsiteY3" fmla="*/ 6515434 h 6515434"/>
              <a:gd name="connsiteX4" fmla="*/ 2106 w 6041235"/>
              <a:gd name="connsiteY4" fmla="*/ 6998 h 6515434"/>
              <a:gd name="connsiteX0" fmla="*/ 2106 w 5882107"/>
              <a:gd name="connsiteY0" fmla="*/ 6998 h 6577977"/>
              <a:gd name="connsiteX1" fmla="*/ 2965244 w 5882107"/>
              <a:gd name="connsiteY1" fmla="*/ 0 h 6577977"/>
              <a:gd name="connsiteX2" fmla="*/ 5882107 w 5882107"/>
              <a:gd name="connsiteY2" fmla="*/ 6577977 h 6577977"/>
              <a:gd name="connsiteX3" fmla="*/ 688 w 5882107"/>
              <a:gd name="connsiteY3" fmla="*/ 6515434 h 6577977"/>
              <a:gd name="connsiteX4" fmla="*/ 2106 w 5882107"/>
              <a:gd name="connsiteY4" fmla="*/ 6998 h 6577977"/>
              <a:gd name="connsiteX0" fmla="*/ 2106 w 6043610"/>
              <a:gd name="connsiteY0" fmla="*/ 6998 h 6515434"/>
              <a:gd name="connsiteX1" fmla="*/ 2965244 w 6043610"/>
              <a:gd name="connsiteY1" fmla="*/ 0 h 6515434"/>
              <a:gd name="connsiteX2" fmla="*/ 6043610 w 6043610"/>
              <a:gd name="connsiteY2" fmla="*/ 6513850 h 6515434"/>
              <a:gd name="connsiteX3" fmla="*/ 688 w 6043610"/>
              <a:gd name="connsiteY3" fmla="*/ 6515434 h 6515434"/>
              <a:gd name="connsiteX4" fmla="*/ 2106 w 6043610"/>
              <a:gd name="connsiteY4" fmla="*/ 6998 h 651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610" h="6515434">
                <a:moveTo>
                  <a:pt x="2106" y="6998"/>
                </a:moveTo>
                <a:lnTo>
                  <a:pt x="2965244" y="0"/>
                </a:lnTo>
                <a:lnTo>
                  <a:pt x="6043610" y="6513850"/>
                </a:lnTo>
                <a:lnTo>
                  <a:pt x="688" y="6515434"/>
                </a:lnTo>
                <a:cubicBezTo>
                  <a:pt x="-2166" y="3254882"/>
                  <a:pt x="4959" y="3267549"/>
                  <a:pt x="2106" y="6998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marL="0" indent="0" algn="l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0407454" y="1285596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5597771" y="7119090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DBD81E-20CE-47EF-BBDF-02A066937526}"/>
              </a:ext>
            </a:extLst>
          </p:cNvPr>
          <p:cNvSpPr/>
          <p:nvPr/>
        </p:nvSpPr>
        <p:spPr>
          <a:xfrm>
            <a:off x="-4360" y="6701184"/>
            <a:ext cx="18920915" cy="3759565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</p:spTree>
    <p:extLst>
      <p:ext uri="{BB962C8B-B14F-4D97-AF65-F5344CB8AC3E}">
        <p14:creationId xmlns:p14="http://schemas.microsoft.com/office/powerpoint/2010/main" val="1276985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/>
        </p:nvGrpSpPr>
        <p:grpSpPr>
          <a:xfrm>
            <a:off x="-14590" y="-800"/>
            <a:ext cx="18932068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092CD6-4201-40CF-9704-F9A140D66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400" y="695962"/>
            <a:ext cx="7545153" cy="243586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32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you/ questions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CFAEB-B2C1-48FE-8850-287FB988E6A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75398" y="5219704"/>
            <a:ext cx="6450484" cy="3714203"/>
          </a:xfrm>
        </p:spPr>
        <p:txBody>
          <a:bodyPr anchor="b" anchorCtr="0">
            <a:normAutofit/>
          </a:bodyPr>
          <a:lstStyle>
            <a:lvl1pPr marL="0" indent="0">
              <a:spcBef>
                <a:spcPts val="840"/>
              </a:spcBef>
              <a:buNone/>
              <a:defRPr sz="3500">
                <a:solidFill>
                  <a:schemeClr val="bg1"/>
                </a:solidFill>
              </a:defRPr>
            </a:lvl1pPr>
            <a:lvl2pPr marL="640059" indent="0">
              <a:buNone/>
              <a:defRPr sz="1960"/>
            </a:lvl2pPr>
            <a:lvl3pPr marL="1280118" indent="0">
              <a:buNone/>
              <a:defRPr sz="1680"/>
            </a:lvl3pPr>
            <a:lvl4pPr marL="1920177" indent="0">
              <a:buNone/>
              <a:defRPr sz="1400"/>
            </a:lvl4pPr>
            <a:lvl5pPr marL="2560238" indent="0">
              <a:buNone/>
              <a:defRPr sz="1400"/>
            </a:lvl5pPr>
            <a:lvl6pPr marL="3200296" indent="0">
              <a:buNone/>
              <a:defRPr sz="1400"/>
            </a:lvl6pPr>
            <a:lvl7pPr marL="3840356" indent="0">
              <a:buNone/>
              <a:defRPr sz="1400"/>
            </a:lvl7pPr>
            <a:lvl8pPr marL="4480414" indent="0">
              <a:buNone/>
              <a:defRPr sz="1400"/>
            </a:lvl8pPr>
            <a:lvl9pPr marL="5120475" indent="0">
              <a:buNone/>
              <a:defRPr sz="1400"/>
            </a:lvl9pPr>
          </a:lstStyle>
          <a:p>
            <a:pPr lvl="0"/>
            <a:r>
              <a:rPr lang="en-US"/>
              <a:t>Presenter name</a:t>
            </a:r>
          </a:p>
          <a:p>
            <a:pPr lvl="0"/>
            <a:r>
              <a:rPr lang="en-US"/>
              <a:t>Job Title</a:t>
            </a:r>
          </a:p>
          <a:p>
            <a:pPr lvl="0"/>
            <a:r>
              <a:rPr lang="en-US"/>
              <a:t>Email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</p:spTree>
    <p:extLst>
      <p:ext uri="{BB962C8B-B14F-4D97-AF65-F5344CB8AC3E}">
        <p14:creationId xmlns:p14="http://schemas.microsoft.com/office/powerpoint/2010/main" val="3175480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14587" y="-800"/>
            <a:ext cx="18932069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0D3905-A0A0-4F25-9265-A5E96714FF61}"/>
              </a:ext>
            </a:extLst>
          </p:cNvPr>
          <p:cNvSpPr txBox="1"/>
          <p:nvPr userDrawn="1"/>
        </p:nvSpPr>
        <p:spPr>
          <a:xfrm>
            <a:off x="959409" y="5681492"/>
            <a:ext cx="1243371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100">
                <a:solidFill>
                  <a:schemeClr val="bg1"/>
                </a:solidFill>
              </a:rPr>
              <a:t>© State of Victoria 2021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r>
              <a:rPr lang="en-AU" sz="2100">
                <a:solidFill>
                  <a:schemeClr val="bg1"/>
                </a:solidFill>
              </a:rPr>
              <a:t>You are free to re-use this work under a Creative Commons Attribution 4.0 licence, provided you credit the State of Victoria (Department of Treasury and Finance) </a:t>
            </a:r>
            <a:br>
              <a:rPr lang="en-AU" sz="2100">
                <a:solidFill>
                  <a:schemeClr val="bg1"/>
                </a:solidFill>
              </a:rPr>
            </a:br>
            <a:r>
              <a:rPr lang="en-AU" sz="2100">
                <a:solidFill>
                  <a:schemeClr val="bg1"/>
                </a:solidFill>
              </a:rPr>
              <a:t>as author, indicate if changes were made and comply with the other licence terms. The licence does not apply to any branding, including Government logos.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Copyright queries may be directed to IPpolicy@dtf.vic.gov.au</a:t>
            </a:r>
          </a:p>
          <a:p>
            <a:endParaRPr lang="en-AU" sz="210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  <p:pic>
        <p:nvPicPr>
          <p:cNvPr id="5" name="Picture 4" descr="A drawing of a face&#10;&#10;Description automatically generated">
            <a:extLst>
              <a:ext uri="{FF2B5EF4-FFF2-40B4-BE49-F238E27FC236}">
                <a16:creationId xmlns:a16="http://schemas.microsoft.com/office/drawing/2014/main" id="{3C1245B0-ED0E-480E-9D8D-8E3F07DB20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53" y="6293633"/>
            <a:ext cx="2034318" cy="70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37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3CC50B0-4D3E-4CF6-9390-52E1AAE13D22}"/>
              </a:ext>
            </a:extLst>
          </p:cNvPr>
          <p:cNvGrpSpPr/>
          <p:nvPr userDrawn="1"/>
        </p:nvGrpSpPr>
        <p:grpSpPr>
          <a:xfrm>
            <a:off x="6" y="0"/>
            <a:ext cx="14970016" cy="10453124"/>
            <a:chOff x="0" y="-4136"/>
            <a:chExt cx="9672701" cy="686701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7A52D7-C745-4577-8BEC-428A901D8EF5}"/>
                </a:ext>
              </a:extLst>
            </p:cNvPr>
            <p:cNvSpPr/>
            <p:nvPr/>
          </p:nvSpPr>
          <p:spPr>
            <a:xfrm>
              <a:off x="0" y="-4136"/>
              <a:ext cx="8742044" cy="3599941"/>
            </a:xfrm>
            <a:custGeom>
              <a:avLst/>
              <a:gdLst>
                <a:gd name="connsiteX0" fmla="*/ 0 w 8742044"/>
                <a:gd name="connsiteY0" fmla="*/ 3599942 h 3599941"/>
                <a:gd name="connsiteX1" fmla="*/ 7040245 w 8742044"/>
                <a:gd name="connsiteY1" fmla="*/ 3599942 h 3599941"/>
                <a:gd name="connsiteX2" fmla="*/ 8742045 w 8742044"/>
                <a:gd name="connsiteY2" fmla="*/ 0 h 3599941"/>
                <a:gd name="connsiteX3" fmla="*/ 0 w 8742044"/>
                <a:gd name="connsiteY3" fmla="*/ 0 h 3599941"/>
                <a:gd name="connsiteX4" fmla="*/ 0 w 8742044"/>
                <a:gd name="connsiteY4" fmla="*/ 3599942 h 3599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42044" h="3599941">
                  <a:moveTo>
                    <a:pt x="0" y="3599942"/>
                  </a:moveTo>
                  <a:lnTo>
                    <a:pt x="7040245" y="3599942"/>
                  </a:lnTo>
                  <a:lnTo>
                    <a:pt x="8742045" y="0"/>
                  </a:lnTo>
                  <a:lnTo>
                    <a:pt x="0" y="0"/>
                  </a:lnTo>
                  <a:lnTo>
                    <a:pt x="0" y="3599942"/>
                  </a:lnTo>
                </a:path>
              </a:pathLst>
            </a:custGeom>
            <a:solidFill>
              <a:schemeClr val="tx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2E88E30-3F66-46B0-904A-A5930D02B33E}"/>
                </a:ext>
              </a:extLst>
            </p:cNvPr>
            <p:cNvSpPr/>
            <p:nvPr/>
          </p:nvSpPr>
          <p:spPr>
            <a:xfrm>
              <a:off x="0" y="1669850"/>
              <a:ext cx="9672701" cy="5193030"/>
            </a:xfrm>
            <a:custGeom>
              <a:avLst/>
              <a:gdLst>
                <a:gd name="connsiteX0" fmla="*/ 9672701 w 9672701"/>
                <a:gd name="connsiteY0" fmla="*/ 5193031 h 5193030"/>
                <a:gd name="connsiteX1" fmla="*/ 0 w 9672701"/>
                <a:gd name="connsiteY1" fmla="*/ 5193031 h 5193030"/>
                <a:gd name="connsiteX2" fmla="*/ 0 w 9672701"/>
                <a:gd name="connsiteY2" fmla="*/ 0 h 5193030"/>
                <a:gd name="connsiteX3" fmla="*/ 0 w 9672701"/>
                <a:gd name="connsiteY3" fmla="*/ 1925955 h 5193030"/>
                <a:gd name="connsiteX4" fmla="*/ 7040245 w 9672701"/>
                <a:gd name="connsiteY4" fmla="*/ 1925955 h 5193030"/>
                <a:gd name="connsiteX5" fmla="*/ 7584313 w 9672701"/>
                <a:gd name="connsiteY5" fmla="*/ 775081 h 5193030"/>
                <a:gd name="connsiteX6" fmla="*/ 9672701 w 9672701"/>
                <a:gd name="connsiteY6" fmla="*/ 5193031 h 519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672701" h="5193030">
                  <a:moveTo>
                    <a:pt x="9672701" y="5193031"/>
                  </a:moveTo>
                  <a:lnTo>
                    <a:pt x="0" y="5193031"/>
                  </a:lnTo>
                  <a:lnTo>
                    <a:pt x="0" y="0"/>
                  </a:lnTo>
                  <a:lnTo>
                    <a:pt x="0" y="1925955"/>
                  </a:lnTo>
                  <a:lnTo>
                    <a:pt x="7040245" y="1925955"/>
                  </a:lnTo>
                  <a:lnTo>
                    <a:pt x="7584313" y="775081"/>
                  </a:lnTo>
                  <a:lnTo>
                    <a:pt x="9672701" y="5193031"/>
                  </a:lnTo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F7AEDA5-D9FF-482C-8946-D863A452C7B5}"/>
                </a:ext>
              </a:extLst>
            </p:cNvPr>
            <p:cNvSpPr/>
            <p:nvPr/>
          </p:nvSpPr>
          <p:spPr>
            <a:xfrm>
              <a:off x="0" y="1669850"/>
              <a:ext cx="7584313" cy="1925954"/>
            </a:xfrm>
            <a:custGeom>
              <a:avLst/>
              <a:gdLst>
                <a:gd name="connsiteX0" fmla="*/ 7040245 w 7584313"/>
                <a:gd name="connsiteY0" fmla="*/ 1925955 h 1925954"/>
                <a:gd name="connsiteX1" fmla="*/ 0 w 7584313"/>
                <a:gd name="connsiteY1" fmla="*/ 1925955 h 1925954"/>
                <a:gd name="connsiteX2" fmla="*/ 0 w 7584313"/>
                <a:gd name="connsiteY2" fmla="*/ 0 h 1925954"/>
                <a:gd name="connsiteX3" fmla="*/ 7218045 w 7584313"/>
                <a:gd name="connsiteY3" fmla="*/ 0 h 1925954"/>
                <a:gd name="connsiteX4" fmla="*/ 7584313 w 7584313"/>
                <a:gd name="connsiteY4" fmla="*/ 775081 h 1925954"/>
                <a:gd name="connsiteX5" fmla="*/ 7040245 w 7584313"/>
                <a:gd name="connsiteY5" fmla="*/ 1925955 h 1925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313" h="1925954">
                  <a:moveTo>
                    <a:pt x="7040245" y="1925955"/>
                  </a:moveTo>
                  <a:lnTo>
                    <a:pt x="0" y="1925955"/>
                  </a:lnTo>
                  <a:lnTo>
                    <a:pt x="0" y="0"/>
                  </a:lnTo>
                  <a:lnTo>
                    <a:pt x="7218045" y="0"/>
                  </a:lnTo>
                  <a:lnTo>
                    <a:pt x="7584313" y="775081"/>
                  </a:lnTo>
                  <a:lnTo>
                    <a:pt x="7040245" y="1925955"/>
                  </a:lnTo>
                </a:path>
              </a:pathLst>
            </a:custGeom>
            <a:solidFill>
              <a:srgbClr val="4F556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73BB894-AFB6-4D6E-95F9-DF236DFFC520}"/>
                </a:ext>
              </a:extLst>
            </p:cNvPr>
            <p:cNvSpPr/>
            <p:nvPr/>
          </p:nvSpPr>
          <p:spPr>
            <a:xfrm>
              <a:off x="0" y="814886"/>
              <a:ext cx="7584567" cy="5517006"/>
            </a:xfrm>
            <a:custGeom>
              <a:avLst/>
              <a:gdLst>
                <a:gd name="connsiteX0" fmla="*/ 7584568 w 7584567"/>
                <a:gd name="connsiteY0" fmla="*/ 5517007 h 5517006"/>
                <a:gd name="connsiteX1" fmla="*/ 7584568 w 7584567"/>
                <a:gd name="connsiteY1" fmla="*/ 0 h 5517006"/>
                <a:gd name="connsiteX2" fmla="*/ 0 w 7584567"/>
                <a:gd name="connsiteY2" fmla="*/ 0 h 5517006"/>
                <a:gd name="connsiteX3" fmla="*/ 0 w 7584567"/>
                <a:gd name="connsiteY3" fmla="*/ 3030728 h 5517006"/>
                <a:gd name="connsiteX4" fmla="*/ 1175258 w 7584567"/>
                <a:gd name="connsiteY4" fmla="*/ 5517007 h 5517006"/>
                <a:gd name="connsiteX5" fmla="*/ 7584568 w 7584567"/>
                <a:gd name="connsiteY5" fmla="*/ 5517007 h 551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567" h="5517006">
                  <a:moveTo>
                    <a:pt x="7584568" y="5517007"/>
                  </a:moveTo>
                  <a:lnTo>
                    <a:pt x="7584568" y="0"/>
                  </a:lnTo>
                  <a:lnTo>
                    <a:pt x="0" y="0"/>
                  </a:lnTo>
                  <a:lnTo>
                    <a:pt x="0" y="3030728"/>
                  </a:lnTo>
                  <a:lnTo>
                    <a:pt x="1175258" y="5517007"/>
                  </a:lnTo>
                  <a:lnTo>
                    <a:pt x="7584568" y="5517007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49DA5051-F879-4E43-B6E1-AF39955E69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737813" y="-14497"/>
            <a:ext cx="7141045" cy="10464775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443315 h 6858000"/>
              <a:gd name="connsiteX5" fmla="*/ 1152965 w 4608426"/>
              <a:gd name="connsiteY5" fmla="*/ 0 h 6858000"/>
              <a:gd name="connsiteX0" fmla="*/ 1129152 w 4584613"/>
              <a:gd name="connsiteY0" fmla="*/ 0 h 6858000"/>
              <a:gd name="connsiteX1" fmla="*/ 4584613 w 4584613"/>
              <a:gd name="connsiteY1" fmla="*/ 0 h 6858000"/>
              <a:gd name="connsiteX2" fmla="*/ 4584613 w 4584613"/>
              <a:gd name="connsiteY2" fmla="*/ 6858000 h 6858000"/>
              <a:gd name="connsiteX3" fmla="*/ 2030407 w 4584613"/>
              <a:gd name="connsiteY3" fmla="*/ 6858000 h 6858000"/>
              <a:gd name="connsiteX4" fmla="*/ 0 w 4584613"/>
              <a:gd name="connsiteY4" fmla="*/ 2486177 h 6858000"/>
              <a:gd name="connsiteX5" fmla="*/ 1129152 w 4584613"/>
              <a:gd name="connsiteY5" fmla="*/ 0 h 6858000"/>
              <a:gd name="connsiteX0" fmla="*/ 1160108 w 4615569"/>
              <a:gd name="connsiteY0" fmla="*/ 0 h 6858000"/>
              <a:gd name="connsiteX1" fmla="*/ 4615569 w 4615569"/>
              <a:gd name="connsiteY1" fmla="*/ 0 h 6858000"/>
              <a:gd name="connsiteX2" fmla="*/ 4615569 w 4615569"/>
              <a:gd name="connsiteY2" fmla="*/ 6858000 h 6858000"/>
              <a:gd name="connsiteX3" fmla="*/ 2061363 w 4615569"/>
              <a:gd name="connsiteY3" fmla="*/ 6858000 h 6858000"/>
              <a:gd name="connsiteX4" fmla="*/ 0 w 4615569"/>
              <a:gd name="connsiteY4" fmla="*/ 2452840 h 6858000"/>
              <a:gd name="connsiteX5" fmla="*/ 1160108 w 4615569"/>
              <a:gd name="connsiteY5" fmla="*/ 0 h 6858000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615569 w 4615569"/>
              <a:gd name="connsiteY2" fmla="*/ 6858000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584613 w 4615569"/>
              <a:gd name="connsiteY2" fmla="*/ 6872287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584613"/>
              <a:gd name="connsiteY0" fmla="*/ 4763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4763 h 6877050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6126 h 6880795"/>
              <a:gd name="connsiteX1" fmla="*/ 4582231 w 4584613"/>
              <a:gd name="connsiteY1" fmla="*/ 3745 h 6880795"/>
              <a:gd name="connsiteX2" fmla="*/ 4584613 w 4584613"/>
              <a:gd name="connsiteY2" fmla="*/ 6880795 h 6880795"/>
              <a:gd name="connsiteX3" fmla="*/ 2080413 w 4584613"/>
              <a:gd name="connsiteY3" fmla="*/ 6880795 h 6880795"/>
              <a:gd name="connsiteX4" fmla="*/ 0 w 4584613"/>
              <a:gd name="connsiteY4" fmla="*/ 2461348 h 6880795"/>
              <a:gd name="connsiteX5" fmla="*/ 1160108 w 4584613"/>
              <a:gd name="connsiteY5" fmla="*/ 6126 h 6880795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0 h 6874669"/>
              <a:gd name="connsiteX1" fmla="*/ 4575087 w 4584613"/>
              <a:gd name="connsiteY1" fmla="*/ 26195 h 6874669"/>
              <a:gd name="connsiteX2" fmla="*/ 4584613 w 4584613"/>
              <a:gd name="connsiteY2" fmla="*/ 6874669 h 6874669"/>
              <a:gd name="connsiteX3" fmla="*/ 2080413 w 4584613"/>
              <a:gd name="connsiteY3" fmla="*/ 6874669 h 6874669"/>
              <a:gd name="connsiteX4" fmla="*/ 0 w 4584613"/>
              <a:gd name="connsiteY4" fmla="*/ 2455222 h 6874669"/>
              <a:gd name="connsiteX5" fmla="*/ 1160108 w 4584613"/>
              <a:gd name="connsiteY5" fmla="*/ 0 h 6874669"/>
              <a:gd name="connsiteX0" fmla="*/ 1160108 w 4585528"/>
              <a:gd name="connsiteY0" fmla="*/ 0 h 6874669"/>
              <a:gd name="connsiteX1" fmla="*/ 4584612 w 4585528"/>
              <a:gd name="connsiteY1" fmla="*/ 1 h 6874669"/>
              <a:gd name="connsiteX2" fmla="*/ 4584613 w 4585528"/>
              <a:gd name="connsiteY2" fmla="*/ 6874669 h 6874669"/>
              <a:gd name="connsiteX3" fmla="*/ 2080413 w 4585528"/>
              <a:gd name="connsiteY3" fmla="*/ 6874669 h 6874669"/>
              <a:gd name="connsiteX4" fmla="*/ 0 w 4585528"/>
              <a:gd name="connsiteY4" fmla="*/ 2455222 h 6874669"/>
              <a:gd name="connsiteX5" fmla="*/ 1160108 w 4585528"/>
              <a:gd name="connsiteY5" fmla="*/ 0 h 6874669"/>
              <a:gd name="connsiteX0" fmla="*/ 1160108 w 4613188"/>
              <a:gd name="connsiteY0" fmla="*/ 0 h 6874669"/>
              <a:gd name="connsiteX1" fmla="*/ 4584612 w 4613188"/>
              <a:gd name="connsiteY1" fmla="*/ 1 h 6874669"/>
              <a:gd name="connsiteX2" fmla="*/ 4613188 w 4613188"/>
              <a:gd name="connsiteY2" fmla="*/ 6871494 h 6874669"/>
              <a:gd name="connsiteX3" fmla="*/ 2080413 w 4613188"/>
              <a:gd name="connsiteY3" fmla="*/ 6874669 h 6874669"/>
              <a:gd name="connsiteX4" fmla="*/ 0 w 4613188"/>
              <a:gd name="connsiteY4" fmla="*/ 2455222 h 6874669"/>
              <a:gd name="connsiteX5" fmla="*/ 1160108 w 4613188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14103" h="6874669">
                <a:moveTo>
                  <a:pt x="1160108" y="0"/>
                </a:moveTo>
                <a:lnTo>
                  <a:pt x="4613187" y="1"/>
                </a:lnTo>
                <a:cubicBezTo>
                  <a:pt x="4616362" y="2282826"/>
                  <a:pt x="4610013" y="4588669"/>
                  <a:pt x="4613188" y="6871494"/>
                </a:cubicBezTo>
                <a:lnTo>
                  <a:pt x="2080413" y="6874669"/>
                </a:lnTo>
                <a:lnTo>
                  <a:pt x="0" y="2455222"/>
                </a:lnTo>
                <a:lnTo>
                  <a:pt x="1160108" y="0"/>
                </a:ln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86AD490-96E4-410C-862C-8DDB2CBBFCB8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DDB88B2B-E0E9-440C-9D38-B42EBA40D3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8928F7E-207C-4314-A984-25D6D0A3DD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56646274-A41E-4014-9438-2E4C3EEF89C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60F130E0-38E7-4F31-BAA1-DC0A7DC0FE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A293175-B930-41A3-AB02-F904C818D8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14705" y="7235089"/>
            <a:ext cx="5469069" cy="3220299"/>
          </a:xfrm>
          <a:custGeom>
            <a:avLst/>
            <a:gdLst>
              <a:gd name="connsiteX0" fmla="*/ 0 w 3533775"/>
              <a:gd name="connsiteY0" fmla="*/ 0 h 2106000"/>
              <a:gd name="connsiteX1" fmla="*/ 3533775 w 3533775"/>
              <a:gd name="connsiteY1" fmla="*/ 0 h 2106000"/>
              <a:gd name="connsiteX2" fmla="*/ 3533775 w 3533775"/>
              <a:gd name="connsiteY2" fmla="*/ 2106000 h 2106000"/>
              <a:gd name="connsiteX3" fmla="*/ 0 w 3533775"/>
              <a:gd name="connsiteY3" fmla="*/ 2106000 h 2106000"/>
              <a:gd name="connsiteX4" fmla="*/ 0 w 3533775"/>
              <a:gd name="connsiteY4" fmla="*/ 0 h 2106000"/>
              <a:gd name="connsiteX0" fmla="*/ 0 w 3533775"/>
              <a:gd name="connsiteY0" fmla="*/ 0 h 2115525"/>
              <a:gd name="connsiteX1" fmla="*/ 3533775 w 3533775"/>
              <a:gd name="connsiteY1" fmla="*/ 0 h 2115525"/>
              <a:gd name="connsiteX2" fmla="*/ 3533775 w 3533775"/>
              <a:gd name="connsiteY2" fmla="*/ 2106000 h 2115525"/>
              <a:gd name="connsiteX3" fmla="*/ 1000125 w 3533775"/>
              <a:gd name="connsiteY3" fmla="*/ 2115525 h 2115525"/>
              <a:gd name="connsiteX4" fmla="*/ 0 w 3533775"/>
              <a:gd name="connsiteY4" fmla="*/ 0 h 211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115525">
                <a:moveTo>
                  <a:pt x="0" y="0"/>
                </a:moveTo>
                <a:lnTo>
                  <a:pt x="3533775" y="0"/>
                </a:lnTo>
                <a:lnTo>
                  <a:pt x="3533775" y="2106000"/>
                </a:lnTo>
                <a:lnTo>
                  <a:pt x="1000125" y="21155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DD1BF-2E61-4FEA-B992-FC6BAA5F35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057915" y="8544844"/>
            <a:ext cx="3721804" cy="1096000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512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alt)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EF09F-0993-4D60-9B58-01E12E059F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44651" y="8548708"/>
            <a:ext cx="3732947" cy="1096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  <p:grpSp>
        <p:nvGrpSpPr>
          <p:cNvPr id="13" name="Graphic 9">
            <a:extLst>
              <a:ext uri="{FF2B5EF4-FFF2-40B4-BE49-F238E27FC236}">
                <a16:creationId xmlns:a16="http://schemas.microsoft.com/office/drawing/2014/main" id="{2EE73CA2-5819-48AB-B1C5-CB103003A444}"/>
              </a:ext>
            </a:extLst>
          </p:cNvPr>
          <p:cNvGrpSpPr/>
          <p:nvPr/>
        </p:nvGrpSpPr>
        <p:grpSpPr>
          <a:xfrm>
            <a:off x="6" y="3"/>
            <a:ext cx="14970155" cy="10453751"/>
            <a:chOff x="0" y="0"/>
            <a:chExt cx="9672790" cy="686742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698AA0A-5308-4247-9222-889560F84BAF}"/>
                </a:ext>
              </a:extLst>
            </p:cNvPr>
            <p:cNvSpPr/>
            <p:nvPr/>
          </p:nvSpPr>
          <p:spPr>
            <a:xfrm>
              <a:off x="18025" y="0"/>
              <a:ext cx="8719854" cy="3598226"/>
            </a:xfrm>
            <a:custGeom>
              <a:avLst/>
              <a:gdLst>
                <a:gd name="connsiteX0" fmla="*/ 8719855 w 8719854"/>
                <a:gd name="connsiteY0" fmla="*/ 0 h 3598226"/>
                <a:gd name="connsiteX1" fmla="*/ 731679 w 8719854"/>
                <a:gd name="connsiteY1" fmla="*/ 0 h 3598226"/>
                <a:gd name="connsiteX2" fmla="*/ 0 w 8719854"/>
                <a:gd name="connsiteY2" fmla="*/ 1547900 h 3598226"/>
                <a:gd name="connsiteX3" fmla="*/ 0 w 8719854"/>
                <a:gd name="connsiteY3" fmla="*/ 3598227 h 3598226"/>
                <a:gd name="connsiteX4" fmla="*/ 7018993 w 8719854"/>
                <a:gd name="connsiteY4" fmla="*/ 3598227 h 3598226"/>
                <a:gd name="connsiteX5" fmla="*/ 8719855 w 8719854"/>
                <a:gd name="connsiteY5" fmla="*/ 0 h 3598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719854" h="3598226">
                  <a:moveTo>
                    <a:pt x="8719855" y="0"/>
                  </a:moveTo>
                  <a:lnTo>
                    <a:pt x="731679" y="0"/>
                  </a:lnTo>
                  <a:lnTo>
                    <a:pt x="0" y="1547900"/>
                  </a:lnTo>
                  <a:lnTo>
                    <a:pt x="0" y="3598227"/>
                  </a:lnTo>
                  <a:lnTo>
                    <a:pt x="7018993" y="3598227"/>
                  </a:lnTo>
                  <a:lnTo>
                    <a:pt x="8719855" y="0"/>
                  </a:lnTo>
                  <a:close/>
                </a:path>
              </a:pathLst>
            </a:custGeom>
            <a:solidFill>
              <a:schemeClr val="tx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27669B-D391-4711-9195-C5F7F8E254DA}"/>
                </a:ext>
              </a:extLst>
            </p:cNvPr>
            <p:cNvSpPr/>
            <p:nvPr/>
          </p:nvSpPr>
          <p:spPr>
            <a:xfrm>
              <a:off x="0" y="1672427"/>
              <a:ext cx="9668093" cy="5191318"/>
            </a:xfrm>
            <a:custGeom>
              <a:avLst/>
              <a:gdLst>
                <a:gd name="connsiteX0" fmla="*/ 9668093 w 9668093"/>
                <a:gd name="connsiteY0" fmla="*/ 5191318 h 5191318"/>
                <a:gd name="connsiteX1" fmla="*/ 7212449 w 9668093"/>
                <a:gd name="connsiteY1" fmla="*/ 0 h 5191318"/>
                <a:gd name="connsiteX2" fmla="*/ 0 w 9668093"/>
                <a:gd name="connsiteY2" fmla="*/ 0 h 5191318"/>
                <a:gd name="connsiteX3" fmla="*/ 0 w 9668093"/>
                <a:gd name="connsiteY3" fmla="*/ 5191318 h 5191318"/>
                <a:gd name="connsiteX4" fmla="*/ 9668093 w 9668093"/>
                <a:gd name="connsiteY4" fmla="*/ 5191318 h 519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8093" h="5191318">
                  <a:moveTo>
                    <a:pt x="9668093" y="5191318"/>
                  </a:moveTo>
                  <a:lnTo>
                    <a:pt x="7212449" y="0"/>
                  </a:lnTo>
                  <a:lnTo>
                    <a:pt x="0" y="0"/>
                  </a:lnTo>
                  <a:lnTo>
                    <a:pt x="0" y="5191318"/>
                  </a:lnTo>
                  <a:lnTo>
                    <a:pt x="9668093" y="5191318"/>
                  </a:lnTo>
                  <a:close/>
                </a:path>
              </a:pathLst>
            </a:custGeom>
            <a:solidFill>
              <a:schemeClr val="accent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582BA43-CA4D-4DAA-B03B-51C7C7D28D4E}"/>
                </a:ext>
              </a:extLst>
            </p:cNvPr>
            <p:cNvSpPr/>
            <p:nvPr/>
          </p:nvSpPr>
          <p:spPr>
            <a:xfrm>
              <a:off x="0" y="818632"/>
              <a:ext cx="7580954" cy="5514378"/>
            </a:xfrm>
            <a:custGeom>
              <a:avLst/>
              <a:gdLst>
                <a:gd name="connsiteX0" fmla="*/ 7580954 w 7580954"/>
                <a:gd name="connsiteY0" fmla="*/ 5514379 h 5514378"/>
                <a:gd name="connsiteX1" fmla="*/ 7580954 w 7580954"/>
                <a:gd name="connsiteY1" fmla="*/ 0 h 5514378"/>
                <a:gd name="connsiteX2" fmla="*/ 0 w 7580954"/>
                <a:gd name="connsiteY2" fmla="*/ 0 h 5514378"/>
                <a:gd name="connsiteX3" fmla="*/ 0 w 7580954"/>
                <a:gd name="connsiteY3" fmla="*/ 3029284 h 5514378"/>
                <a:gd name="connsiteX4" fmla="*/ 1174698 w 7580954"/>
                <a:gd name="connsiteY4" fmla="*/ 5514379 h 5514378"/>
                <a:gd name="connsiteX5" fmla="*/ 7580954 w 7580954"/>
                <a:gd name="connsiteY5" fmla="*/ 5514379 h 551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0954" h="5514378">
                  <a:moveTo>
                    <a:pt x="7580954" y="5514379"/>
                  </a:moveTo>
                  <a:lnTo>
                    <a:pt x="7580954" y="0"/>
                  </a:lnTo>
                  <a:lnTo>
                    <a:pt x="0" y="0"/>
                  </a:lnTo>
                  <a:lnTo>
                    <a:pt x="0" y="3029284"/>
                  </a:lnTo>
                  <a:lnTo>
                    <a:pt x="1174698" y="5514379"/>
                  </a:lnTo>
                  <a:lnTo>
                    <a:pt x="7580954" y="5514379"/>
                  </a:lnTo>
                  <a:close/>
                </a:path>
              </a:pathLst>
            </a:custGeom>
            <a:solidFill>
              <a:srgbClr val="FFFFFF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054DAD34-1224-494C-9A5B-3612B2E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46A02D5-CDC8-44E6-9CB4-BBF3C6B3D44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DA9AEDBE-C4B7-416C-9548-A86784F974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1754065-C68B-4D46-BA33-7E579F6F8D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78130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1">
            <a:extLst>
              <a:ext uri="{FF2B5EF4-FFF2-40B4-BE49-F238E27FC236}">
                <a16:creationId xmlns:a16="http://schemas.microsoft.com/office/drawing/2014/main" id="{28C4F348-4D0F-452D-99AF-4DDC648A46B4}"/>
              </a:ext>
            </a:extLst>
          </p:cNvPr>
          <p:cNvGrpSpPr/>
          <p:nvPr/>
        </p:nvGrpSpPr>
        <p:grpSpPr>
          <a:xfrm>
            <a:off x="-6789" y="1000445"/>
            <a:ext cx="18887202" cy="9439212"/>
            <a:chOff x="1519237" y="1109662"/>
            <a:chExt cx="9129503" cy="463886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4DEA174-3E65-4528-B491-E22FA71608A6}"/>
                </a:ext>
              </a:extLst>
            </p:cNvPr>
            <p:cNvSpPr/>
            <p:nvPr/>
          </p:nvSpPr>
          <p:spPr>
            <a:xfrm>
              <a:off x="5370271" y="1109662"/>
              <a:ext cx="5278469" cy="4110894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740C90B-9902-4CF2-9A33-CB9E540313CC}"/>
                </a:ext>
              </a:extLst>
            </p:cNvPr>
            <p:cNvSpPr/>
            <p:nvPr/>
          </p:nvSpPr>
          <p:spPr>
            <a:xfrm>
              <a:off x="1519237" y="1786222"/>
              <a:ext cx="5077967" cy="3962304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85C71503-9FE2-4FB3-AC93-B5118C7A61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9" y="-24945"/>
            <a:ext cx="10538835" cy="5260800"/>
          </a:xfrm>
          <a:custGeom>
            <a:avLst/>
            <a:gdLst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80770 w 5180770"/>
              <a:gd name="connsiteY2" fmla="*/ 3456000 h 3456000"/>
              <a:gd name="connsiteX3" fmla="*/ 0 w 5180770"/>
              <a:gd name="connsiteY3" fmla="*/ 3456000 h 3456000"/>
              <a:gd name="connsiteX4" fmla="*/ 0 w 5180770"/>
              <a:gd name="connsiteY4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7791 w 5180770"/>
              <a:gd name="connsiteY2" fmla="*/ 680243 h 3456000"/>
              <a:gd name="connsiteX3" fmla="*/ 5180770 w 5180770"/>
              <a:gd name="connsiteY3" fmla="*/ 3456000 h 3456000"/>
              <a:gd name="connsiteX4" fmla="*/ 0 w 5180770"/>
              <a:gd name="connsiteY4" fmla="*/ 3456000 h 3456000"/>
              <a:gd name="connsiteX5" fmla="*/ 0 w 5180770"/>
              <a:gd name="connsiteY5" fmla="*/ 0 h 3456000"/>
              <a:gd name="connsiteX0" fmla="*/ 0 w 5181733"/>
              <a:gd name="connsiteY0" fmla="*/ 0 h 3456000"/>
              <a:gd name="connsiteX1" fmla="*/ 5180770 w 5181733"/>
              <a:gd name="connsiteY1" fmla="*/ 0 h 3456000"/>
              <a:gd name="connsiteX2" fmla="*/ 5177791 w 5181733"/>
              <a:gd name="connsiteY2" fmla="*/ 680243 h 3456000"/>
              <a:gd name="connsiteX3" fmla="*/ 5180770 w 5181733"/>
              <a:gd name="connsiteY3" fmla="*/ 3456000 h 3456000"/>
              <a:gd name="connsiteX4" fmla="*/ 0 w 5181733"/>
              <a:gd name="connsiteY4" fmla="*/ 3456000 h 3456000"/>
              <a:gd name="connsiteX5" fmla="*/ 0 w 5181733"/>
              <a:gd name="connsiteY5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1441 w 5180770"/>
              <a:gd name="connsiteY2" fmla="*/ 521493 h 3456000"/>
              <a:gd name="connsiteX3" fmla="*/ 5177791 w 5180770"/>
              <a:gd name="connsiteY3" fmla="*/ 680243 h 3456000"/>
              <a:gd name="connsiteX4" fmla="*/ 5180770 w 5180770"/>
              <a:gd name="connsiteY4" fmla="*/ 3456000 h 3456000"/>
              <a:gd name="connsiteX5" fmla="*/ 0 w 5180770"/>
              <a:gd name="connsiteY5" fmla="*/ 3456000 h 3456000"/>
              <a:gd name="connsiteX6" fmla="*/ 0 w 5180770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489"/>
              <a:gd name="connsiteY0" fmla="*/ 0 h 3456000"/>
              <a:gd name="connsiteX1" fmla="*/ 6819070 w 6819489"/>
              <a:gd name="connsiteY1" fmla="*/ 0 h 3456000"/>
              <a:gd name="connsiteX2" fmla="*/ 6485891 w 6819489"/>
              <a:gd name="connsiteY2" fmla="*/ 667543 h 3456000"/>
              <a:gd name="connsiteX3" fmla="*/ 5177791 w 6819489"/>
              <a:gd name="connsiteY3" fmla="*/ 680243 h 3456000"/>
              <a:gd name="connsiteX4" fmla="*/ 5180770 w 6819489"/>
              <a:gd name="connsiteY4" fmla="*/ 3456000 h 3456000"/>
              <a:gd name="connsiteX5" fmla="*/ 0 w 6819489"/>
              <a:gd name="connsiteY5" fmla="*/ 3456000 h 3456000"/>
              <a:gd name="connsiteX6" fmla="*/ 0 w 6819489"/>
              <a:gd name="connsiteY6" fmla="*/ 0 h 3456000"/>
              <a:gd name="connsiteX0" fmla="*/ 0 w 6820785"/>
              <a:gd name="connsiteY0" fmla="*/ 0 h 3456000"/>
              <a:gd name="connsiteX1" fmla="*/ 6819070 w 6820785"/>
              <a:gd name="connsiteY1" fmla="*/ 0 h 3456000"/>
              <a:gd name="connsiteX2" fmla="*/ 6485891 w 6820785"/>
              <a:gd name="connsiteY2" fmla="*/ 667543 h 3456000"/>
              <a:gd name="connsiteX3" fmla="*/ 5177791 w 6820785"/>
              <a:gd name="connsiteY3" fmla="*/ 680243 h 3456000"/>
              <a:gd name="connsiteX4" fmla="*/ 5180770 w 6820785"/>
              <a:gd name="connsiteY4" fmla="*/ 3456000 h 3456000"/>
              <a:gd name="connsiteX5" fmla="*/ 0 w 6820785"/>
              <a:gd name="connsiteY5" fmla="*/ 3456000 h 3456000"/>
              <a:gd name="connsiteX6" fmla="*/ 0 w 6820785"/>
              <a:gd name="connsiteY6" fmla="*/ 0 h 3456000"/>
              <a:gd name="connsiteX0" fmla="*/ 0 w 6828351"/>
              <a:gd name="connsiteY0" fmla="*/ 0 h 3456000"/>
              <a:gd name="connsiteX1" fmla="*/ 6819070 w 6828351"/>
              <a:gd name="connsiteY1" fmla="*/ 0 h 3456000"/>
              <a:gd name="connsiteX2" fmla="*/ 6485891 w 6828351"/>
              <a:gd name="connsiteY2" fmla="*/ 667543 h 3456000"/>
              <a:gd name="connsiteX3" fmla="*/ 5177791 w 6828351"/>
              <a:gd name="connsiteY3" fmla="*/ 680243 h 3456000"/>
              <a:gd name="connsiteX4" fmla="*/ 5180770 w 6828351"/>
              <a:gd name="connsiteY4" fmla="*/ 3456000 h 3456000"/>
              <a:gd name="connsiteX5" fmla="*/ 0 w 6828351"/>
              <a:gd name="connsiteY5" fmla="*/ 3456000 h 3456000"/>
              <a:gd name="connsiteX6" fmla="*/ 0 w 682835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9449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7274281"/>
              <a:gd name="connsiteY0" fmla="*/ 0 h 3456000"/>
              <a:gd name="connsiteX1" fmla="*/ 6809545 w 7274281"/>
              <a:gd name="connsiteY1" fmla="*/ 2382 h 3456000"/>
              <a:gd name="connsiteX2" fmla="*/ 6490653 w 7274281"/>
              <a:gd name="connsiteY2" fmla="*/ 677068 h 3456000"/>
              <a:gd name="connsiteX3" fmla="*/ 5177791 w 7274281"/>
              <a:gd name="connsiteY3" fmla="*/ 680243 h 3456000"/>
              <a:gd name="connsiteX4" fmla="*/ 5180770 w 7274281"/>
              <a:gd name="connsiteY4" fmla="*/ 3456000 h 3456000"/>
              <a:gd name="connsiteX5" fmla="*/ 0 w 7274281"/>
              <a:gd name="connsiteY5" fmla="*/ 3456000 h 3456000"/>
              <a:gd name="connsiteX6" fmla="*/ 0 w 7274281"/>
              <a:gd name="connsiteY6" fmla="*/ 0 h 3456000"/>
              <a:gd name="connsiteX0" fmla="*/ 0 w 7247880"/>
              <a:gd name="connsiteY0" fmla="*/ 0 h 3456000"/>
              <a:gd name="connsiteX1" fmla="*/ 6809545 w 7247880"/>
              <a:gd name="connsiteY1" fmla="*/ 2382 h 3456000"/>
              <a:gd name="connsiteX2" fmla="*/ 6490653 w 7247880"/>
              <a:gd name="connsiteY2" fmla="*/ 677068 h 3456000"/>
              <a:gd name="connsiteX3" fmla="*/ 5177791 w 7247880"/>
              <a:gd name="connsiteY3" fmla="*/ 680243 h 3456000"/>
              <a:gd name="connsiteX4" fmla="*/ 5180770 w 7247880"/>
              <a:gd name="connsiteY4" fmla="*/ 3456000 h 3456000"/>
              <a:gd name="connsiteX5" fmla="*/ 0 w 7247880"/>
              <a:gd name="connsiteY5" fmla="*/ 3456000 h 3456000"/>
              <a:gd name="connsiteX6" fmla="*/ 0 w 724788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72469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389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6172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9545" h="3456000">
                <a:moveTo>
                  <a:pt x="0" y="0"/>
                </a:moveTo>
                <a:lnTo>
                  <a:pt x="6809545" y="1"/>
                </a:lnTo>
                <a:lnTo>
                  <a:pt x="6485891" y="677068"/>
                </a:lnTo>
                <a:lnTo>
                  <a:pt x="5155566" y="677068"/>
                </a:lnTo>
                <a:cubicBezTo>
                  <a:pt x="5157617" y="1603379"/>
                  <a:pt x="5159669" y="2529689"/>
                  <a:pt x="5161720" y="3456000"/>
                </a:cubicBezTo>
                <a:lnTo>
                  <a:pt x="0" y="3456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78D90EE-A2D1-430C-9EC5-AB15365F6C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EA2C4B4-064A-4A10-8866-F98FF08F507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62439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499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3" y="6690148"/>
            <a:ext cx="18869019" cy="3749253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1832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32BC6267-C57F-412B-9305-6A8F2E0A5040}"/>
              </a:ext>
            </a:extLst>
          </p:cNvPr>
          <p:cNvGrpSpPr>
            <a:grpSpLocks noChangeAspect="1"/>
          </p:cNvGrpSpPr>
          <p:nvPr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BE28359-EFEF-4F91-B42A-F4131A6CE277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A783B27-8E77-4BBA-9B50-8DFF4050FE5A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45A560-AAAD-4CE8-9706-284C5D137804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53423F70-AEBD-4B36-8A12-33AD022AA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8F24B69-02DA-49F4-940F-5E43115533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117227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Placeholder 25">
            <a:extLst>
              <a:ext uri="{FF2B5EF4-FFF2-40B4-BE49-F238E27FC236}">
                <a16:creationId xmlns:a16="http://schemas.microsoft.com/office/drawing/2014/main" id="{FA145450-FC32-4A90-A66E-73F80D53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128" y="1000447"/>
            <a:ext cx="16193455" cy="158765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Slide title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FC412-4506-441D-B6E4-5DAD3D8FC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28" y="3612082"/>
            <a:ext cx="16112378" cy="5790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C251-DDB3-465E-9BED-B0BCB0A67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2901" y="9373268"/>
            <a:ext cx="68261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bg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" name="MSIPCMContentMarking" descr="{&quot;HashCode&quot;:-1267603503,&quot;Placement&quot;:&quot;Footer&quot;,&quot;Top&quot;:875.747253,&quot;Left&quot;:0.0,&quot;SlideWidth&quot;:1485,&quot;SlideHeight&quot;:897}">
            <a:extLst>
              <a:ext uri="{FF2B5EF4-FFF2-40B4-BE49-F238E27FC236}">
                <a16:creationId xmlns:a16="http://schemas.microsoft.com/office/drawing/2014/main" id="{B5CE8214-727E-4664-901C-20E416C4CE00}"/>
              </a:ext>
            </a:extLst>
          </p:cNvPr>
          <p:cNvSpPr txBox="1"/>
          <p:nvPr userDrawn="1"/>
        </p:nvSpPr>
        <p:spPr>
          <a:xfrm>
            <a:off x="3" y="10226835"/>
            <a:ext cx="79817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AU" sz="11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809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49" r:id="rId2"/>
    <p:sldLayoutId id="2147483663" r:id="rId3"/>
    <p:sldLayoutId id="2147483667" r:id="rId4"/>
    <p:sldLayoutId id="2147483672" r:id="rId5"/>
    <p:sldLayoutId id="2147483651" r:id="rId6"/>
    <p:sldLayoutId id="2147483664" r:id="rId7"/>
    <p:sldLayoutId id="2147483662" r:id="rId8"/>
    <p:sldLayoutId id="2147483661" r:id="rId9"/>
    <p:sldLayoutId id="2147483650" r:id="rId10"/>
    <p:sldLayoutId id="2147483670" r:id="rId11"/>
    <p:sldLayoutId id="2147483660" r:id="rId12"/>
    <p:sldLayoutId id="2147483654" r:id="rId13"/>
    <p:sldLayoutId id="2147483666" r:id="rId14"/>
    <p:sldLayoutId id="2147483668" r:id="rId15"/>
    <p:sldLayoutId id="2147483665" r:id="rId16"/>
    <p:sldLayoutId id="2147483657" r:id="rId17"/>
    <p:sldLayoutId id="2147483669" r:id="rId18"/>
  </p:sldLayoutIdLst>
  <p:txStyles>
    <p:titleStyle>
      <a:lvl1pPr algn="l" defTabSz="1280118" rtl="0" eaLnBrk="1" latinLnBrk="0" hangingPunct="1">
        <a:lnSpc>
          <a:spcPct val="90000"/>
        </a:lnSpc>
        <a:spcBef>
          <a:spcPct val="0"/>
        </a:spcBef>
        <a:buNone/>
        <a:defRPr sz="4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80118" rtl="0" eaLnBrk="1" latinLnBrk="0" hangingPunct="1">
        <a:lnSpc>
          <a:spcPct val="100000"/>
        </a:lnSpc>
        <a:spcBef>
          <a:spcPts val="1400"/>
        </a:spcBef>
        <a:buClr>
          <a:schemeClr val="accent1"/>
        </a:buClr>
        <a:buFont typeface="Arial" panose="020B0604020202020204" pitchFamily="34" charset="0"/>
        <a:buNone/>
        <a:defRPr lang="en-AU" sz="3640" b="0" i="0" kern="1200" smtClean="0">
          <a:solidFill>
            <a:schemeClr val="tx1"/>
          </a:solidFill>
          <a:effectLst/>
          <a:latin typeface="+mj-lt"/>
          <a:ea typeface="+mn-ea"/>
          <a:cs typeface="+mn-cs"/>
        </a:defRPr>
      </a:lvl1pPr>
      <a:lvl2pPr marL="0" indent="0" algn="l" defTabSz="1280118" rtl="0" eaLnBrk="1" latinLnBrk="0" hangingPunct="1">
        <a:lnSpc>
          <a:spcPct val="100000"/>
        </a:lnSpc>
        <a:spcBef>
          <a:spcPts val="840"/>
        </a:spcBef>
        <a:buClr>
          <a:schemeClr val="accent1"/>
        </a:buClr>
        <a:buFont typeface="Arial" panose="020B0604020202020204" pitchFamily="34" charset="0"/>
        <a:buNone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502268" indent="-502268" algn="l" defTabSz="1280118" rtl="0" eaLnBrk="1" latinLnBrk="0" hangingPunct="1">
        <a:lnSpc>
          <a:spcPct val="100000"/>
        </a:lnSpc>
        <a:spcBef>
          <a:spcPts val="700"/>
        </a:spcBef>
        <a:buClr>
          <a:schemeClr val="tx1"/>
        </a:buClr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3pPr>
      <a:lvl4pPr marL="1002316" indent="-437818" algn="l" defTabSz="1280118" rtl="0" eaLnBrk="1" latinLnBrk="0" hangingPunct="1">
        <a:lnSpc>
          <a:spcPct val="90000"/>
        </a:lnSpc>
        <a:spcBef>
          <a:spcPts val="700"/>
        </a:spcBef>
        <a:buClr>
          <a:schemeClr val="tx1"/>
        </a:buClr>
        <a:buFont typeface="VIC" panose="00000500000000000000" pitchFamily="50" charset="0"/>
        <a:buChar char="−"/>
        <a:defRPr sz="308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6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2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38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4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04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59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1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77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3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29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5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14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475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8" userDrawn="1">
          <p15:clr>
            <a:srgbClr val="F26B43"/>
          </p15:clr>
        </p15:guide>
        <p15:guide id="2" orient="horz" pos="631" userDrawn="1">
          <p15:clr>
            <a:srgbClr val="F26B43"/>
          </p15:clr>
        </p15:guide>
        <p15:guide id="3" orient="horz" pos="1630" userDrawn="1">
          <p15:clr>
            <a:srgbClr val="F26B43"/>
          </p15:clr>
        </p15:guide>
        <p15:guide id="4" orient="horz" pos="2286" userDrawn="1">
          <p15:clr>
            <a:srgbClr val="F26B43"/>
          </p15:clr>
        </p15:guide>
        <p15:guide id="5" orient="horz" pos="3288" userDrawn="1">
          <p15:clr>
            <a:srgbClr val="F26B43"/>
          </p15:clr>
        </p15:guide>
        <p15:guide id="6" orient="horz" pos="4772" userDrawn="1">
          <p15:clr>
            <a:srgbClr val="F26B43"/>
          </p15:clr>
        </p15:guide>
        <p15:guide id="7" pos="1450" userDrawn="1">
          <p15:clr>
            <a:srgbClr val="F26B43"/>
          </p15:clr>
        </p15:guide>
        <p15:guide id="8" pos="70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E37B8-DB57-068C-CDE9-48357CB22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366FD52-CB79-256B-21D1-B20A091F9A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769380"/>
              </p:ext>
            </p:extLst>
          </p:nvPr>
        </p:nvGraphicFramePr>
        <p:xfrm>
          <a:off x="232012" y="1231900"/>
          <a:ext cx="18637013" cy="852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Box 4">
            <a:extLst>
              <a:ext uri="{FF2B5EF4-FFF2-40B4-BE49-F238E27FC236}">
                <a16:creationId xmlns:a16="http://schemas.microsoft.com/office/drawing/2014/main" id="{0E85E186-6292-9123-B8C2-A8D911C3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13" y="67734"/>
            <a:ext cx="5267088" cy="123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t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b="1" dirty="0">
                <a:ea typeface="Times New Roman"/>
                <a:cs typeface="Arial"/>
              </a:rPr>
              <a:t>Department of Treasury and Finance </a:t>
            </a:r>
            <a:br>
              <a:rPr lang="en-AU" sz="1600" b="1" dirty="0">
                <a:ea typeface="Times New Roman"/>
                <a:cs typeface="Arial"/>
              </a:rPr>
            </a:br>
            <a:r>
              <a:rPr lang="en-AU" sz="1800" dirty="0">
                <a:ea typeface="Times New Roman"/>
                <a:cs typeface="Arial"/>
              </a:rPr>
              <a:t>Organisational chart</a:t>
            </a:r>
            <a:br>
              <a:rPr lang="en-AU" sz="1800" dirty="0">
                <a:ea typeface="Times New Roman"/>
                <a:cs typeface="Arial" panose="020B0604020202020204" pitchFamily="34" charset="0"/>
              </a:rPr>
            </a:br>
            <a:r>
              <a:rPr lang="en-AU" sz="1800" dirty="0">
                <a:ea typeface="Times New Roman"/>
                <a:cs typeface="Arial"/>
              </a:rPr>
              <a:t>April 2026</a:t>
            </a:r>
            <a:endParaRPr lang="en-AU" sz="1600" b="1" dirty="0">
              <a:ea typeface="Times New Roman"/>
              <a:cs typeface="Arial"/>
            </a:endParaRPr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D873A82C-AF32-88F4-E55D-76BEFC408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8567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Ben Carroll MP</a:t>
            </a:r>
            <a:br>
              <a:rPr lang="en-AU" sz="1200" b="1" dirty="0">
                <a:ea typeface="Times New Roman"/>
                <a:cs typeface="Arial" panose="020B0604020202020204" pitchFamily="34" charset="0"/>
              </a:rPr>
            </a:br>
            <a:r>
              <a:rPr lang="en-AU" sz="1200" b="1" dirty="0">
                <a:ea typeface="Times New Roman"/>
                <a:cs typeface="Arial" panose="020B0604020202020204" pitchFamily="34" charset="0"/>
              </a:rPr>
              <a:t>Minister for WorkSafe and the TAC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0935B3F6-6036-CC1F-0DA5-B5CBE876F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903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Jaclyn Symes MP</a:t>
            </a:r>
          </a:p>
          <a:p>
            <a:pPr algn="ctr"/>
            <a:r>
              <a:rPr lang="en-AU" sz="1200" b="1" dirty="0">
                <a:ea typeface="Times New Roman"/>
                <a:cs typeface="Arial" panose="020B0604020202020204" pitchFamily="34" charset="0"/>
              </a:rPr>
              <a:t>Treasurer, Minister for Industrial Relations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05A5021A-703D-53C1-BD05-8A027DEDC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39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Danny Pearson MP</a:t>
            </a:r>
            <a:r>
              <a:rPr lang="en-AU" sz="1200" b="1" dirty="0">
                <a:ea typeface="Times New Roman"/>
                <a:cs typeface="Arial" panose="020B0604020202020204" pitchFamily="34" charset="0"/>
              </a:rPr>
              <a:t> </a:t>
            </a:r>
            <a:br>
              <a:rPr lang="en-AU" sz="1200" b="1" dirty="0">
                <a:ea typeface="Times New Roman"/>
                <a:cs typeface="Arial" panose="020B0604020202020204" pitchFamily="34" charset="0"/>
              </a:rPr>
            </a:br>
            <a:r>
              <a:rPr lang="en-AU" sz="1200" b="1" dirty="0">
                <a:ea typeface="Times New Roman"/>
                <a:cs typeface="Arial" panose="020B0604020202020204" pitchFamily="34" charset="0"/>
              </a:rPr>
              <a:t>Minister for Finance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05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TF corporate blue">
      <a:dk1>
        <a:srgbClr val="232B39"/>
      </a:dk1>
      <a:lt1>
        <a:sysClr val="window" lastClr="FFFFFF"/>
      </a:lt1>
      <a:dk2>
        <a:srgbClr val="3A3467"/>
      </a:dk2>
      <a:lt2>
        <a:srgbClr val="C2EBFA"/>
      </a:lt2>
      <a:accent1>
        <a:srgbClr val="0072CE"/>
      </a:accent1>
      <a:accent2>
        <a:srgbClr val="68CEF2"/>
      </a:accent2>
      <a:accent3>
        <a:srgbClr val="004C97"/>
      </a:accent3>
      <a:accent4>
        <a:srgbClr val="D3D5D7"/>
      </a:accent4>
      <a:accent5>
        <a:srgbClr val="5BBD74"/>
      </a:accent5>
      <a:accent6>
        <a:srgbClr val="D4E15F"/>
      </a:accent6>
      <a:hlink>
        <a:srgbClr val="53565A"/>
      </a:hlink>
      <a:folHlink>
        <a:srgbClr val="999999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TF PowerPoint.potx" id="{36DCFAB6-F225-418A-81F6-F48B5F1FB0BA}" vid="{8350CD6C-A8EE-4D40-9AD0-B33415E67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62b5883-04ff-4859-baf9-22bf4f4c546b">
      <UserInfo>
        <DisplayName>Katrina Molesworth (DGS)</DisplayName>
        <AccountId>35</AccountId>
        <AccountType/>
      </UserInfo>
      <UserInfo>
        <DisplayName>Naomi Elcheikh (DGS)</DisplayName>
        <AccountId>27</AccountId>
        <AccountType/>
      </UserInfo>
      <UserInfo>
        <DisplayName>Nicole Fode (DGS)</DisplayName>
        <AccountId>31</AccountId>
        <AccountType/>
      </UserInfo>
      <UserInfo>
        <DisplayName>Ashleigh Patto (DGS)</DisplayName>
        <AccountId>32</AccountId>
        <AccountType/>
      </UserInfo>
    </SharedWithUsers>
    <TaxCatchAll xmlns="262b5883-04ff-4859-baf9-22bf4f4c546b" xsi:nil="true"/>
    <lcf76f155ced4ddcb4097134ff3c332f xmlns="3aafd863-0e1a-4b95-a8b8-ee6a3b9616f9">
      <Terms xmlns="http://schemas.microsoft.com/office/infopath/2007/PartnerControls"/>
    </lcf76f155ced4ddcb4097134ff3c332f>
    <DateTime xmlns="3aafd863-0e1a-4b95-a8b8-ee6a3b9616f9" xsi:nil="true"/>
    <Createdby xmlns="3aafd863-0e1a-4b95-a8b8-ee6a3b9616f9">
      <UserInfo>
        <DisplayName/>
        <AccountId xsi:nil="true"/>
        <AccountType/>
      </UserInfo>
    </Createdby>
    <Status xmlns="3aafd863-0e1a-4b95-a8b8-ee6a3b9616f9" xsi:nil="true"/>
    <UploadStatus xmlns="3aafd863-0e1a-4b95-a8b8-ee6a3b9616f9" xsi:nil="true"/>
    <Contents xmlns="3aafd863-0e1a-4b95-a8b8-ee6a3b9616f9" xsi:nil="true"/>
    <Cost xmlns="3aafd863-0e1a-4b95-a8b8-ee6a3b9616f9" xsi:nil="true"/>
    <PurposeofInvoice xmlns="3aafd863-0e1a-4b95-a8b8-ee6a3b9616f9" xsi:nil="true"/>
    <DateofInvoice xmlns="3aafd863-0e1a-4b95-a8b8-ee6a3b9616f9" xsi:nil="true"/>
    <Building xmlns="3aafd863-0e1a-4b95-a8b8-ee6a3b9616f9" xsi:nil="true"/>
    <Person xmlns="3aafd863-0e1a-4b95-a8b8-ee6a3b9616f9">
      <UserInfo>
        <DisplayName/>
        <AccountId xsi:nil="true"/>
        <AccountType/>
      </UserInfo>
    </Person>
    <Guidance xmlns="3aafd863-0e1a-4b95-a8b8-ee6a3b9616f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79108C5378454F84FFD7A45C509432" ma:contentTypeVersion="28" ma:contentTypeDescription="Create a new document." ma:contentTypeScope="" ma:versionID="769b9aa7091e3709fc74b87c0cf7586d">
  <xsd:schema xmlns:xsd="http://www.w3.org/2001/XMLSchema" xmlns:xs="http://www.w3.org/2001/XMLSchema" xmlns:p="http://schemas.microsoft.com/office/2006/metadata/properties" xmlns:ns2="3aafd863-0e1a-4b95-a8b8-ee6a3b9616f9" xmlns:ns3="262b5883-04ff-4859-baf9-22bf4f4c546b" targetNamespace="http://schemas.microsoft.com/office/2006/metadata/properties" ma:root="true" ma:fieldsID="91879f3a4cd0dc332723f72682bba462" ns2:_="" ns3:_="">
    <xsd:import namespace="3aafd863-0e1a-4b95-a8b8-ee6a3b9616f9"/>
    <xsd:import namespace="262b5883-04ff-4859-baf9-22bf4f4c54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Status" minOccurs="0"/>
                <xsd:element ref="ns2:Createdby" minOccurs="0"/>
                <xsd:element ref="ns2:UploadStatus" minOccurs="0"/>
                <xsd:element ref="ns2:DateTime" minOccurs="0"/>
                <xsd:element ref="ns2:Contents" minOccurs="0"/>
                <xsd:element ref="ns2:Cost" minOccurs="0"/>
                <xsd:element ref="ns2:PurposeofInvoice" minOccurs="0"/>
                <xsd:element ref="ns2:Building" minOccurs="0"/>
                <xsd:element ref="ns2:DateofInvoice" minOccurs="0"/>
                <xsd:element ref="ns2:Person" minOccurs="0"/>
                <xsd:element ref="ns2:Guida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fd863-0e1a-4b95-a8b8-ee6a3b9616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292314e-c97d-49c1-8ae7-4cb6e1c4f9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Status" ma:index="23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Createdby" ma:index="24" nillable="true" ma:displayName="Created by" ma:format="Dropdown" ma:list="UserInfo" ma:SharePointGroup="0" ma:internalName="Cre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ploadStatus" ma:index="25" nillable="true" ma:displayName="Upload Status" ma:format="Dropdown" ma:internalName="UploadStatus">
      <xsd:simpleType>
        <xsd:restriction base="dms:Choice">
          <xsd:enumeration value="Not ready"/>
          <xsd:enumeration value="Uploaded to Employee Hub"/>
          <xsd:enumeration value="Waiting for approval"/>
          <xsd:enumeration value="Hold"/>
        </xsd:restriction>
      </xsd:simpleType>
    </xsd:element>
    <xsd:element name="DateTime" ma:index="26" nillable="true" ma:displayName="Date &amp; Time" ma:format="DateTime" ma:internalName="DateTime">
      <xsd:simpleType>
        <xsd:restriction base="dms:DateTime"/>
      </xsd:simpleType>
    </xsd:element>
    <xsd:element name="Contents" ma:index="27" nillable="true" ma:displayName="Information" ma:description="Fran Cusworth - " ma:format="Dropdown" ma:internalName="Contents">
      <xsd:simpleType>
        <xsd:restriction base="dms:Note">
          <xsd:maxLength value="255"/>
        </xsd:restriction>
      </xsd:simpleType>
    </xsd:element>
    <xsd:element name="Cost" ma:index="28" nillable="true" ma:displayName="Cost" ma:decimals="2" ma:format="Dropdown" ma:internalName="Cost" ma:percentage="FALSE">
      <xsd:simpleType>
        <xsd:restriction base="dms:Number"/>
      </xsd:simpleType>
    </xsd:element>
    <xsd:element name="PurposeofInvoice" ma:index="29" nillable="true" ma:displayName="Purpose of Invoice" ma:description="What is the purpose of the invoice" ma:format="Dropdown" ma:internalName="PurposeofInvoice">
      <xsd:simpleType>
        <xsd:restriction base="dms:Choice">
          <xsd:enumeration value="CPR Refresher"/>
          <xsd:enumeration value="First Aid Supplies"/>
          <xsd:enumeration value="Flu Vacc"/>
          <xsd:enumeration value="Full Certificate"/>
          <xsd:enumeration value="Insurance"/>
          <xsd:enumeration value="Other"/>
          <xsd:enumeration value="Peer Support"/>
          <xsd:enumeration value="Subscription"/>
          <xsd:enumeration value="HSR Training"/>
        </xsd:restriction>
      </xsd:simpleType>
    </xsd:element>
    <xsd:element name="Building" ma:index="30" nillable="true" ma:displayName="Building" ma:format="Dropdown" ma:internalName="Building">
      <xsd:simpleType>
        <xsd:restriction base="dms:Choice">
          <xsd:enumeration value="Ballarat"/>
          <xsd:enumeration value="Collins"/>
          <xsd:enumeration value="Exhibition"/>
          <xsd:enumeration value="Footscray"/>
          <xsd:enumeration value="Macarthur"/>
          <xsd:enumeration value="Spring"/>
          <xsd:enumeration value="Treasury"/>
        </xsd:restriction>
      </xsd:simpleType>
    </xsd:element>
    <xsd:element name="DateofInvoice" ma:index="31" nillable="true" ma:displayName="Date of Invoice" ma:format="DateOnly" ma:internalName="DateofInvoice">
      <xsd:simpleType>
        <xsd:restriction base="dms:DateTime"/>
      </xsd:simpleType>
    </xsd:element>
    <xsd:element name="Person" ma:index="32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uidance" ma:index="33" nillable="true" ma:displayName="Guidance" ma:format="Dropdown" ma:internalName="Guidanc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b5883-04ff-4859-baf9-22bf4f4c54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30dc912-87bf-4d93-8ee6-823370e155dc}" ma:internalName="TaxCatchAll" ma:showField="CatchAllData" ma:web="262b5883-04ff-4859-baf9-22bf4f4c54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54D0FF-6721-4ACD-BC01-298CAA7C1C6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3aafd863-0e1a-4b95-a8b8-ee6a3b9616f9"/>
    <ds:schemaRef ds:uri="http://purl.org/dc/elements/1.1/"/>
    <ds:schemaRef ds:uri="262b5883-04ff-4859-baf9-22bf4f4c546b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75906FB-F233-45C0-B1F7-3E87FDDC23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27B305-5C86-4992-93A7-F6ED723AA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afd863-0e1a-4b95-a8b8-ee6a3b9616f9"/>
    <ds:schemaRef ds:uri="262b5883-04ff-4859-baf9-22bf4f4c5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DTF PowerPoint</Template>
  <TotalTime>164</TotalTime>
  <Words>202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VIC</vt:lpstr>
      <vt:lpstr>VIC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Deidre Steain (DTF)</dc:creator>
  <cp:lastModifiedBy>Michael J Martini (DGS)</cp:lastModifiedBy>
  <cp:revision>9</cp:revision>
  <cp:lastPrinted>2023-01-13T02:27:26Z</cp:lastPrinted>
  <dcterms:created xsi:type="dcterms:W3CDTF">2021-08-06T01:59:40Z</dcterms:created>
  <dcterms:modified xsi:type="dcterms:W3CDTF">2026-04-01T22:13:34Z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58ebbd-6c5e-441f-bfc9-4eb8c11e3978_Enabled">
    <vt:lpwstr>true</vt:lpwstr>
  </property>
  <property fmtid="{D5CDD505-2E9C-101B-9397-08002B2CF9AE}" pid="3" name="MSIP_Label_7158ebbd-6c5e-441f-bfc9-4eb8c11e3978_SetDate">
    <vt:lpwstr>2022-03-24T01:39:29Z</vt:lpwstr>
  </property>
  <property fmtid="{D5CDD505-2E9C-101B-9397-08002B2CF9AE}" pid="4" name="MSIP_Label_7158ebbd-6c5e-441f-bfc9-4eb8c11e3978_Method">
    <vt:lpwstr>Privileged</vt:lpwstr>
  </property>
  <property fmtid="{D5CDD505-2E9C-101B-9397-08002B2CF9AE}" pid="5" name="MSIP_Label_7158ebbd-6c5e-441f-bfc9-4eb8c11e3978_Name">
    <vt:lpwstr>7158ebbd-6c5e-441f-bfc9-4eb8c11e3978</vt:lpwstr>
  </property>
  <property fmtid="{D5CDD505-2E9C-101B-9397-08002B2CF9AE}" pid="6" name="MSIP_Label_7158ebbd-6c5e-441f-bfc9-4eb8c11e3978_SiteId">
    <vt:lpwstr>722ea0be-3e1c-4b11-ad6f-9401d6856e24</vt:lpwstr>
  </property>
  <property fmtid="{D5CDD505-2E9C-101B-9397-08002B2CF9AE}" pid="7" name="MSIP_Label_7158ebbd-6c5e-441f-bfc9-4eb8c11e3978_ActionId">
    <vt:lpwstr/>
  </property>
  <property fmtid="{D5CDD505-2E9C-101B-9397-08002B2CF9AE}" pid="8" name="MSIP_Label_7158ebbd-6c5e-441f-bfc9-4eb8c11e3978_ContentBits">
    <vt:lpwstr>2</vt:lpwstr>
  </property>
  <property fmtid="{D5CDD505-2E9C-101B-9397-08002B2CF9AE}" pid="9" name="ContentTypeId">
    <vt:lpwstr>0x0101000C79108C5378454F84FFD7A45C509432</vt:lpwstr>
  </property>
  <property fmtid="{D5CDD505-2E9C-101B-9397-08002B2CF9AE}" pid="10" name="MediaServiceImageTags">
    <vt:lpwstr/>
  </property>
</Properties>
</file>