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modernComment_13A_AECABD01.xml" ContentType="application/vnd.ms-powerpoint.comments+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4"/>
  </p:sldMasterIdLst>
  <p:notesMasterIdLst>
    <p:notesMasterId r:id="rId17"/>
  </p:notesMasterIdLst>
  <p:handoutMasterIdLst>
    <p:handoutMasterId r:id="rId18"/>
  </p:handoutMasterIdLst>
  <p:sldIdLst>
    <p:sldId id="271" r:id="rId5"/>
    <p:sldId id="272" r:id="rId6"/>
    <p:sldId id="291" r:id="rId7"/>
    <p:sldId id="273" r:id="rId8"/>
    <p:sldId id="289" r:id="rId9"/>
    <p:sldId id="275" r:id="rId10"/>
    <p:sldId id="305" r:id="rId11"/>
    <p:sldId id="294" r:id="rId12"/>
    <p:sldId id="314" r:id="rId13"/>
    <p:sldId id="315" r:id="rId14"/>
    <p:sldId id="312" r:id="rId15"/>
    <p:sldId id="279" r:id="rId16"/>
  </p:sldIdLst>
  <p:sldSz cx="12192000" cy="6858000"/>
  <p:notesSz cx="6858000" cy="9144000"/>
  <p:embeddedFontLst>
    <p:embeddedFont>
      <p:font typeface="VIC" panose="00000500000000000000" pitchFamily="50" charset="0"/>
      <p:regular r:id="rId19"/>
      <p:bold r:id="rId20"/>
      <p:italic r:id="rId21"/>
      <p:boldItalic r:id="rId22"/>
    </p:embeddedFont>
    <p:embeddedFont>
      <p:font typeface="VIC SemiBold" panose="00000700000000000000" pitchFamily="50" charset="0"/>
      <p:bold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67" userDrawn="1">
          <p15:clr>
            <a:srgbClr val="A4A3A4"/>
          </p15:clr>
        </p15:guide>
        <p15:guide id="2" pos="3840" userDrawn="1">
          <p15:clr>
            <a:srgbClr val="A4A3A4"/>
          </p15:clr>
        </p15:guide>
        <p15:guide id="3" orient="horz" pos="22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DD2DA07-85A2-A36E-9489-FC6D6D062A04}" name="Yudie Wang (DTF)" initials="YW" userId="S::yudie.wang@dtf.vic.gov.au::8df9a4db-f6b9-489f-bc8c-c147df040a28" providerId="AD"/>
  <p188:author id="{A2A7340A-8EAF-8D57-F583-D11D0BAF6228}" name="Claire C Bickell (DTF)" initials="CB" userId="S::claire.bickell@dtf.vic.gov.au::fc96915d-5f15-431e-9238-99dadd976fbc" providerId="AD"/>
  <p188:author id="{B682203B-E833-262D-5C65-DE8F929284D8}" name="Mike G Hogan (DTF)" initials="M(" userId="S::mike.hogan@dtf.vic.gov.au::1e854aa7-4fcf-4254-9f9c-881819136746" providerId="AD"/>
  <p188:author id="{FFE82245-464C-BC4E-10A8-95C02A212C12}" name="Josephine Galea (DTF)" initials="" userId="S::Josephine.Galea@dtf.vic.gov.au::b78ccabd-db55-4298-a685-297dce584073" providerId="AD"/>
  <p188:author id="{68FD5D62-7C8D-EAD7-EF1A-B1CF2AF2297B}" name="Jonah De Pedro (DTF)" initials="JD" userId="S::jonah.depedro@dtf.vic.gov.au::5ed19d00-7b1c-42a1-8a8b-636123f31c50" providerId="AD"/>
  <p188:author id="{BE0E4496-3074-7A69-EE28-3F95196C576D}" name="Chris Barrett (DTF)" initials="C(" userId="S::chris.barrett@dtf.vic.gov.au::7896e970-cee7-4a93-8c1c-7f57a6eaf621" providerId="AD"/>
  <p188:author id="{522F769D-2182-947F-E2D3-5F6AEFDC38D5}" name="Kai Hingmann (DTF)" initials="KH" userId="S::kai.hingmann@dtf.vic.gov.au::bd51d8e1-dc18-444a-a941-30f8e23a6269" providerId="AD"/>
  <p188:author id="{2A4B4FEF-2597-FF71-630C-CE9D31CA5968}" name="Kai Hingmann (DTF)" initials="" userId="S::Kai.Hingmann@dtf.vic.gov.au::bd51d8e1-dc18-444a-a941-30f8e23a6269" providerId="AD"/>
  <p188:author id="{494BE0FF-1EB4-3B57-E740-C05786644B21}" name="Alexander Marcello (DTF)" initials="" userId="S::alexander.marcello@dtf.vic.gov.au::8a8b2c0f-f304-490c-a79e-2dd64c3ae23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BFE"/>
    <a:srgbClr val="232B39"/>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6ABED4-AB1D-4BD8-86F2-8AFE5DB2CE60}" v="6" dt="2026-04-16T06:35:29.9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9" d="100"/>
          <a:sy n="149" d="100"/>
        </p:scale>
        <p:origin x="644" y="88"/>
      </p:cViewPr>
      <p:guideLst>
        <p:guide orient="horz" pos="867"/>
        <p:guide pos="3840"/>
        <p:guide orient="horz" pos="22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font" Target="fonts/font3.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2.fntdata"/><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5.fntdata"/><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font" Target="fonts/font1.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4.fntdata"/><Relationship Id="rId27" Type="http://schemas.openxmlformats.org/officeDocument/2006/relationships/tableStyles" Target="tableStyles.xml"/></Relationships>
</file>

<file path=ppt/comments/modernComment_13A_AECABD01.xml><?xml version="1.0" encoding="utf-8"?>
<p188:cmLst xmlns:a="http://schemas.openxmlformats.org/drawingml/2006/main" xmlns:r="http://schemas.openxmlformats.org/officeDocument/2006/relationships" xmlns:p188="http://schemas.microsoft.com/office/powerpoint/2018/8/main">
  <p188:cm id="{BD6D90CC-E14E-4EB2-8B68-6FEAE84206CA}" authorId="{68FD5D62-7C8D-EAD7-EF1A-B1CF2AF2297B}" created="2026-02-12T22:14:26.437">
    <pc:sldMkLst xmlns:pc="http://schemas.microsoft.com/office/powerpoint/2013/main/command">
      <pc:docMk/>
      <pc:sldMk cId="2932522241" sldId="314"/>
    </pc:sldMkLst>
    <p188:txBody>
      <a:bodyPr/>
      <a:lstStyle/>
      <a:p>
        <a:r>
          <a:rPr lang="en-AU"/>
          <a:t>Claire,  For your review please (blue highlight).</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7828D45-BC75-4BCD-A8DA-8AAED3AF7A6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a:extLst>
              <a:ext uri="{FF2B5EF4-FFF2-40B4-BE49-F238E27FC236}">
                <a16:creationId xmlns:a16="http://schemas.microsoft.com/office/drawing/2014/main" id="{D0B8DD0D-10B3-4E4F-8EFA-3E22B02A82F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2247DAD-D074-4891-AD4B-18BF0DAB878B}" type="datetimeFigureOut">
              <a:rPr lang="en-AU" smtClean="0"/>
              <a:t>17/04/2026</a:t>
            </a:fld>
            <a:endParaRPr lang="en-AU"/>
          </a:p>
        </p:txBody>
      </p:sp>
      <p:sp>
        <p:nvSpPr>
          <p:cNvPr id="4" name="Footer Placeholder 3">
            <a:extLst>
              <a:ext uri="{FF2B5EF4-FFF2-40B4-BE49-F238E27FC236}">
                <a16:creationId xmlns:a16="http://schemas.microsoft.com/office/drawing/2014/main" id="{F9E3DD9D-26C7-49DE-AFE5-DCE54999CCA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a:extLst>
              <a:ext uri="{FF2B5EF4-FFF2-40B4-BE49-F238E27FC236}">
                <a16:creationId xmlns:a16="http://schemas.microsoft.com/office/drawing/2014/main" id="{F96CE929-3401-4DB8-B19A-3B9C3924C6E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0D96CE5-C1BD-4FF9-BBE0-5625594487A6}" type="slidenum">
              <a:rPr lang="en-AU" smtClean="0"/>
              <a:t>‹#›</a:t>
            </a:fld>
            <a:endParaRPr lang="en-AU"/>
          </a:p>
        </p:txBody>
      </p:sp>
    </p:spTree>
    <p:extLst>
      <p:ext uri="{BB962C8B-B14F-4D97-AF65-F5344CB8AC3E}">
        <p14:creationId xmlns:p14="http://schemas.microsoft.com/office/powerpoint/2010/main" val="837400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4B5C17-5F5D-434F-9BA4-F010C10C41DC}" type="datetimeFigureOut">
              <a:rPr lang="en-AU" smtClean="0"/>
              <a:t>17/04/2026</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61C8D7-BCDF-4039-8FF4-5D45EBF138A7}" type="slidenum">
              <a:rPr lang="en-AU" smtClean="0"/>
              <a:t>‹#›</a:t>
            </a:fld>
            <a:endParaRPr lang="en-AU"/>
          </a:p>
        </p:txBody>
      </p:sp>
    </p:spTree>
    <p:extLst>
      <p:ext uri="{BB962C8B-B14F-4D97-AF65-F5344CB8AC3E}">
        <p14:creationId xmlns:p14="http://schemas.microsoft.com/office/powerpoint/2010/main" val="3771449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171450" indent="-171450" algn="l" defTabSz="914400" rtl="0" eaLnBrk="1" latinLnBrk="0" hangingPunct="1">
      <a:buFont typeface="Arial" panose="020B0604020202020204" pitchFamily="34" charset="0"/>
      <a:buChar char="•"/>
      <a:defRPr sz="1100" kern="1200">
        <a:solidFill>
          <a:schemeClr val="tx1"/>
        </a:solidFill>
        <a:latin typeface="+mn-lt"/>
        <a:ea typeface="+mn-ea"/>
        <a:cs typeface="+mn-cs"/>
      </a:defRPr>
    </a:lvl2pPr>
    <a:lvl3pPr marL="361950" indent="-171450" algn="l" defTabSz="914400" rtl="0" eaLnBrk="1" latinLnBrk="0" hangingPunct="1">
      <a:buFont typeface="VIC" panose="00000500000000000000" pitchFamily="50" charset="0"/>
      <a:buChar char="–"/>
      <a:defRPr sz="1000" kern="1200">
        <a:solidFill>
          <a:schemeClr val="tx1"/>
        </a:solidFill>
        <a:latin typeface="+mn-lt"/>
        <a:ea typeface="+mn-ea"/>
        <a:cs typeface="+mn-cs"/>
      </a:defRPr>
    </a:lvl3pPr>
    <a:lvl4pPr marL="628650" indent="-171450" algn="l" defTabSz="914400" rtl="0" eaLnBrk="1" latinLnBrk="0" hangingPunct="1">
      <a:buFont typeface="Arial" panose="020B0604020202020204" pitchFamily="34" charset="0"/>
      <a:buChar char="•"/>
      <a:tabLst/>
      <a:defRPr sz="10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a:t>I acknowledge the Traditional Owners of the land on which we are meeting. I pay my respects to their Elders, past and present, and the Aboriginal Elders of other communities who may be here today.</a:t>
            </a:r>
          </a:p>
        </p:txBody>
      </p:sp>
      <p:sp>
        <p:nvSpPr>
          <p:cNvPr id="4" name="Slide Number Placeholder 3"/>
          <p:cNvSpPr>
            <a:spLocks noGrp="1"/>
          </p:cNvSpPr>
          <p:nvPr>
            <p:ph type="sldNum" sz="quarter" idx="5"/>
          </p:nvPr>
        </p:nvSpPr>
        <p:spPr/>
        <p:txBody>
          <a:bodyPr/>
          <a:lstStyle/>
          <a:p>
            <a:fld id="{2661C8D7-BCDF-4039-8FF4-5D45EBF138A7}" type="slidenum">
              <a:rPr lang="en-AU" smtClean="0"/>
              <a:t>1</a:t>
            </a:fld>
            <a:endParaRPr lang="en-AU"/>
          </a:p>
        </p:txBody>
      </p:sp>
    </p:spTree>
    <p:extLst>
      <p:ext uri="{BB962C8B-B14F-4D97-AF65-F5344CB8AC3E}">
        <p14:creationId xmlns:p14="http://schemas.microsoft.com/office/powerpoint/2010/main" val="938529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AU"/>
          </a:p>
        </p:txBody>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2661C8D7-BCDF-4039-8FF4-5D45EBF138A7}" type="slidenum">
              <a:rPr lang="en-AU" smtClean="0"/>
              <a:t>2</a:t>
            </a:fld>
            <a:endParaRPr lang="en-AU"/>
          </a:p>
        </p:txBody>
      </p:sp>
    </p:spTree>
    <p:extLst>
      <p:ext uri="{BB962C8B-B14F-4D97-AF65-F5344CB8AC3E}">
        <p14:creationId xmlns:p14="http://schemas.microsoft.com/office/powerpoint/2010/main" val="1676607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2661C8D7-BCDF-4039-8FF4-5D45EBF138A7}" type="slidenum">
              <a:rPr lang="en-AU" smtClean="0"/>
              <a:t>5</a:t>
            </a:fld>
            <a:endParaRPr lang="en-AU"/>
          </a:p>
        </p:txBody>
      </p:sp>
    </p:spTree>
    <p:extLst>
      <p:ext uri="{BB962C8B-B14F-4D97-AF65-F5344CB8AC3E}">
        <p14:creationId xmlns:p14="http://schemas.microsoft.com/office/powerpoint/2010/main" val="3028744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2661C8D7-BCDF-4039-8FF4-5D45EBF138A7}" type="slidenum">
              <a:rPr lang="en-AU" smtClean="0"/>
              <a:t>12</a:t>
            </a:fld>
            <a:endParaRPr lang="en-AU"/>
          </a:p>
        </p:txBody>
      </p:sp>
    </p:spTree>
    <p:extLst>
      <p:ext uri="{BB962C8B-B14F-4D97-AF65-F5344CB8AC3E}">
        <p14:creationId xmlns:p14="http://schemas.microsoft.com/office/powerpoint/2010/main" val="29291429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76874D38-DBA6-43F8-9733-B37B6B159FBA}"/>
              </a:ext>
            </a:extLst>
          </p:cNvPr>
          <p:cNvGrpSpPr/>
          <p:nvPr userDrawn="1"/>
        </p:nvGrpSpPr>
        <p:grpSpPr>
          <a:xfrm>
            <a:off x="0" y="-4136"/>
            <a:ext cx="12191202" cy="6867016"/>
            <a:chOff x="0" y="-4136"/>
            <a:chExt cx="12191202" cy="6867016"/>
          </a:xfrm>
        </p:grpSpPr>
        <p:pic>
          <p:nvPicPr>
            <p:cNvPr id="23" name="Graphic 22">
              <a:extLst>
                <a:ext uri="{FF2B5EF4-FFF2-40B4-BE49-F238E27FC236}">
                  <a16:creationId xmlns:a16="http://schemas.microsoft.com/office/drawing/2014/main" id="{B6194598-5CAF-4BE1-91F1-9CA866B22B9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583574" y="-4136"/>
              <a:ext cx="4607628" cy="6867016"/>
            </a:xfrm>
            <a:prstGeom prst="rect">
              <a:avLst/>
            </a:prstGeom>
          </p:spPr>
        </p:pic>
        <p:grpSp>
          <p:nvGrpSpPr>
            <p:cNvPr id="15" name="Graphic 13">
              <a:extLst>
                <a:ext uri="{FF2B5EF4-FFF2-40B4-BE49-F238E27FC236}">
                  <a16:creationId xmlns:a16="http://schemas.microsoft.com/office/drawing/2014/main" id="{BE037D89-3333-4CE4-8230-C343DA0CDD9B}"/>
                </a:ext>
              </a:extLst>
            </p:cNvPr>
            <p:cNvGrpSpPr/>
            <p:nvPr/>
          </p:nvGrpSpPr>
          <p:grpSpPr>
            <a:xfrm>
              <a:off x="0" y="-4136"/>
              <a:ext cx="9672701" cy="6867016"/>
              <a:chOff x="0" y="0"/>
              <a:chExt cx="9672701" cy="6867016"/>
            </a:xfrm>
          </p:grpSpPr>
          <p:sp>
            <p:nvSpPr>
              <p:cNvPr id="17" name="Freeform: Shape 16">
                <a:extLst>
                  <a:ext uri="{FF2B5EF4-FFF2-40B4-BE49-F238E27FC236}">
                    <a16:creationId xmlns:a16="http://schemas.microsoft.com/office/drawing/2014/main" id="{D57A52D7-C745-4577-8BEC-428A901D8EF5}"/>
                  </a:ext>
                </a:extLst>
              </p:cNvPr>
              <p:cNvSpPr/>
              <p:nvPr/>
            </p:nvSpPr>
            <p:spPr>
              <a:xfrm>
                <a:off x="0" y="0"/>
                <a:ext cx="8742044" cy="3599941"/>
              </a:xfrm>
              <a:custGeom>
                <a:avLst/>
                <a:gdLst>
                  <a:gd name="connsiteX0" fmla="*/ 0 w 8742044"/>
                  <a:gd name="connsiteY0" fmla="*/ 3599942 h 3599941"/>
                  <a:gd name="connsiteX1" fmla="*/ 7040245 w 8742044"/>
                  <a:gd name="connsiteY1" fmla="*/ 3599942 h 3599941"/>
                  <a:gd name="connsiteX2" fmla="*/ 8742045 w 8742044"/>
                  <a:gd name="connsiteY2" fmla="*/ 0 h 3599941"/>
                  <a:gd name="connsiteX3" fmla="*/ 0 w 8742044"/>
                  <a:gd name="connsiteY3" fmla="*/ 0 h 3599941"/>
                  <a:gd name="connsiteX4" fmla="*/ 0 w 8742044"/>
                  <a:gd name="connsiteY4" fmla="*/ 3599942 h 35999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42044" h="3599941">
                    <a:moveTo>
                      <a:pt x="0" y="3599942"/>
                    </a:moveTo>
                    <a:lnTo>
                      <a:pt x="7040245" y="3599942"/>
                    </a:lnTo>
                    <a:lnTo>
                      <a:pt x="8742045" y="0"/>
                    </a:lnTo>
                    <a:lnTo>
                      <a:pt x="0" y="0"/>
                    </a:lnTo>
                    <a:lnTo>
                      <a:pt x="0" y="3599942"/>
                    </a:lnTo>
                  </a:path>
                </a:pathLst>
              </a:custGeom>
              <a:solidFill>
                <a:schemeClr val="tx1"/>
              </a:solidFill>
              <a:ln w="12700" cap="flat">
                <a:noFill/>
                <a:prstDash val="solid"/>
                <a:miter/>
              </a:ln>
            </p:spPr>
            <p:txBody>
              <a:bodyPr lIns="90000" tIns="0" bIns="0" rtlCol="0" anchor="t" anchorCtr="0"/>
              <a:lstStyle/>
              <a:p>
                <a:endParaRPr lang="en-AU"/>
              </a:p>
            </p:txBody>
          </p:sp>
          <p:sp>
            <p:nvSpPr>
              <p:cNvPr id="18" name="Freeform: Shape 17">
                <a:extLst>
                  <a:ext uri="{FF2B5EF4-FFF2-40B4-BE49-F238E27FC236}">
                    <a16:creationId xmlns:a16="http://schemas.microsoft.com/office/drawing/2014/main" id="{72E88E30-3F66-46B0-904A-A5930D02B33E}"/>
                  </a:ext>
                </a:extLst>
              </p:cNvPr>
              <p:cNvSpPr/>
              <p:nvPr/>
            </p:nvSpPr>
            <p:spPr>
              <a:xfrm>
                <a:off x="0" y="1673986"/>
                <a:ext cx="9672701" cy="5193030"/>
              </a:xfrm>
              <a:custGeom>
                <a:avLst/>
                <a:gdLst>
                  <a:gd name="connsiteX0" fmla="*/ 9672701 w 9672701"/>
                  <a:gd name="connsiteY0" fmla="*/ 5193031 h 5193030"/>
                  <a:gd name="connsiteX1" fmla="*/ 0 w 9672701"/>
                  <a:gd name="connsiteY1" fmla="*/ 5193031 h 5193030"/>
                  <a:gd name="connsiteX2" fmla="*/ 0 w 9672701"/>
                  <a:gd name="connsiteY2" fmla="*/ 0 h 5193030"/>
                  <a:gd name="connsiteX3" fmla="*/ 0 w 9672701"/>
                  <a:gd name="connsiteY3" fmla="*/ 1925955 h 5193030"/>
                  <a:gd name="connsiteX4" fmla="*/ 7040245 w 9672701"/>
                  <a:gd name="connsiteY4" fmla="*/ 1925955 h 5193030"/>
                  <a:gd name="connsiteX5" fmla="*/ 7584313 w 9672701"/>
                  <a:gd name="connsiteY5" fmla="*/ 775081 h 5193030"/>
                  <a:gd name="connsiteX6" fmla="*/ 9672701 w 9672701"/>
                  <a:gd name="connsiteY6" fmla="*/ 5193031 h 5193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72701" h="5193030">
                    <a:moveTo>
                      <a:pt x="9672701" y="5193031"/>
                    </a:moveTo>
                    <a:lnTo>
                      <a:pt x="0" y="5193031"/>
                    </a:lnTo>
                    <a:lnTo>
                      <a:pt x="0" y="0"/>
                    </a:lnTo>
                    <a:lnTo>
                      <a:pt x="0" y="1925955"/>
                    </a:lnTo>
                    <a:lnTo>
                      <a:pt x="7040245" y="1925955"/>
                    </a:lnTo>
                    <a:lnTo>
                      <a:pt x="7584313" y="775081"/>
                    </a:lnTo>
                    <a:lnTo>
                      <a:pt x="9672701" y="5193031"/>
                    </a:lnTo>
                  </a:path>
                </a:pathLst>
              </a:custGeom>
              <a:solidFill>
                <a:schemeClr val="accent2"/>
              </a:solidFill>
              <a:ln w="12700" cap="flat">
                <a:noFill/>
                <a:prstDash val="solid"/>
                <a:miter/>
              </a:ln>
            </p:spPr>
            <p:txBody>
              <a:bodyPr lIns="90000" tIns="0" bIns="0" rtlCol="0" anchor="t" anchorCtr="0"/>
              <a:lstStyle/>
              <a:p>
                <a:endParaRPr lang="en-AU"/>
              </a:p>
            </p:txBody>
          </p:sp>
          <p:sp>
            <p:nvSpPr>
              <p:cNvPr id="19" name="Freeform: Shape 18">
                <a:extLst>
                  <a:ext uri="{FF2B5EF4-FFF2-40B4-BE49-F238E27FC236}">
                    <a16:creationId xmlns:a16="http://schemas.microsoft.com/office/drawing/2014/main" id="{CF7AEDA5-D9FF-482C-8946-D863A452C7B5}"/>
                  </a:ext>
                </a:extLst>
              </p:cNvPr>
              <p:cNvSpPr/>
              <p:nvPr/>
            </p:nvSpPr>
            <p:spPr>
              <a:xfrm>
                <a:off x="0" y="1673986"/>
                <a:ext cx="7584313" cy="1925954"/>
              </a:xfrm>
              <a:custGeom>
                <a:avLst/>
                <a:gdLst>
                  <a:gd name="connsiteX0" fmla="*/ 7040245 w 7584313"/>
                  <a:gd name="connsiteY0" fmla="*/ 1925955 h 1925954"/>
                  <a:gd name="connsiteX1" fmla="*/ 0 w 7584313"/>
                  <a:gd name="connsiteY1" fmla="*/ 1925955 h 1925954"/>
                  <a:gd name="connsiteX2" fmla="*/ 0 w 7584313"/>
                  <a:gd name="connsiteY2" fmla="*/ 0 h 1925954"/>
                  <a:gd name="connsiteX3" fmla="*/ 7218045 w 7584313"/>
                  <a:gd name="connsiteY3" fmla="*/ 0 h 1925954"/>
                  <a:gd name="connsiteX4" fmla="*/ 7584313 w 7584313"/>
                  <a:gd name="connsiteY4" fmla="*/ 775081 h 1925954"/>
                  <a:gd name="connsiteX5" fmla="*/ 7040245 w 7584313"/>
                  <a:gd name="connsiteY5" fmla="*/ 1925955 h 1925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84313" h="1925954">
                    <a:moveTo>
                      <a:pt x="7040245" y="1925955"/>
                    </a:moveTo>
                    <a:lnTo>
                      <a:pt x="0" y="1925955"/>
                    </a:lnTo>
                    <a:lnTo>
                      <a:pt x="0" y="0"/>
                    </a:lnTo>
                    <a:lnTo>
                      <a:pt x="7218045" y="0"/>
                    </a:lnTo>
                    <a:lnTo>
                      <a:pt x="7584313" y="775081"/>
                    </a:lnTo>
                    <a:lnTo>
                      <a:pt x="7040245" y="1925955"/>
                    </a:lnTo>
                  </a:path>
                </a:pathLst>
              </a:custGeom>
              <a:solidFill>
                <a:srgbClr val="4F5561"/>
              </a:solidFill>
              <a:ln w="12700" cap="flat">
                <a:noFill/>
                <a:prstDash val="solid"/>
                <a:miter/>
              </a:ln>
            </p:spPr>
            <p:txBody>
              <a:bodyPr lIns="90000" tIns="0" bIns="0" rtlCol="0" anchor="t" anchorCtr="0"/>
              <a:lstStyle/>
              <a:p>
                <a:endParaRPr lang="en-AU"/>
              </a:p>
            </p:txBody>
          </p:sp>
          <p:sp>
            <p:nvSpPr>
              <p:cNvPr id="20" name="Freeform: Shape 19">
                <a:extLst>
                  <a:ext uri="{FF2B5EF4-FFF2-40B4-BE49-F238E27FC236}">
                    <a16:creationId xmlns:a16="http://schemas.microsoft.com/office/drawing/2014/main" id="{673BB894-AFB6-4D6E-95F9-DF236DFFC520}"/>
                  </a:ext>
                </a:extLst>
              </p:cNvPr>
              <p:cNvSpPr/>
              <p:nvPr/>
            </p:nvSpPr>
            <p:spPr>
              <a:xfrm>
                <a:off x="0" y="819022"/>
                <a:ext cx="7584567" cy="5517006"/>
              </a:xfrm>
              <a:custGeom>
                <a:avLst/>
                <a:gdLst>
                  <a:gd name="connsiteX0" fmla="*/ 7584568 w 7584567"/>
                  <a:gd name="connsiteY0" fmla="*/ 5517007 h 5517006"/>
                  <a:gd name="connsiteX1" fmla="*/ 7584568 w 7584567"/>
                  <a:gd name="connsiteY1" fmla="*/ 0 h 5517006"/>
                  <a:gd name="connsiteX2" fmla="*/ 0 w 7584567"/>
                  <a:gd name="connsiteY2" fmla="*/ 0 h 5517006"/>
                  <a:gd name="connsiteX3" fmla="*/ 0 w 7584567"/>
                  <a:gd name="connsiteY3" fmla="*/ 3030728 h 5517006"/>
                  <a:gd name="connsiteX4" fmla="*/ 1175258 w 7584567"/>
                  <a:gd name="connsiteY4" fmla="*/ 5517007 h 5517006"/>
                  <a:gd name="connsiteX5" fmla="*/ 7584568 w 7584567"/>
                  <a:gd name="connsiteY5" fmla="*/ 5517007 h 5517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84567" h="5517006">
                    <a:moveTo>
                      <a:pt x="7584568" y="5517007"/>
                    </a:moveTo>
                    <a:lnTo>
                      <a:pt x="7584568" y="0"/>
                    </a:lnTo>
                    <a:lnTo>
                      <a:pt x="0" y="0"/>
                    </a:lnTo>
                    <a:lnTo>
                      <a:pt x="0" y="3030728"/>
                    </a:lnTo>
                    <a:lnTo>
                      <a:pt x="1175258" y="5517007"/>
                    </a:lnTo>
                    <a:lnTo>
                      <a:pt x="7584568" y="5517007"/>
                    </a:lnTo>
                    <a:close/>
                  </a:path>
                </a:pathLst>
              </a:custGeom>
              <a:solidFill>
                <a:schemeClr val="bg1"/>
              </a:solidFill>
              <a:ln w="12700" cap="flat">
                <a:noFill/>
                <a:prstDash val="solid"/>
                <a:miter/>
              </a:ln>
            </p:spPr>
            <p:txBody>
              <a:bodyPr lIns="90000" tIns="0" bIns="0" rtlCol="0" anchor="t" anchorCtr="0"/>
              <a:lstStyle/>
              <a:p>
                <a:endParaRPr lang="en-AU"/>
              </a:p>
            </p:txBody>
          </p:sp>
        </p:grpSp>
      </p:grpSp>
      <p:sp>
        <p:nvSpPr>
          <p:cNvPr id="2" name="Title 1">
            <a:extLst>
              <a:ext uri="{FF2B5EF4-FFF2-40B4-BE49-F238E27FC236}">
                <a16:creationId xmlns:a16="http://schemas.microsoft.com/office/drawing/2014/main" id="{6270A466-1F91-4B26-A807-CCFAAB29578E}"/>
              </a:ext>
            </a:extLst>
          </p:cNvPr>
          <p:cNvSpPr>
            <a:spLocks noGrp="1"/>
          </p:cNvSpPr>
          <p:nvPr>
            <p:ph type="ctrTitle" hasCustomPrompt="1"/>
          </p:nvPr>
        </p:nvSpPr>
        <p:spPr>
          <a:xfrm>
            <a:off x="1504950" y="3450210"/>
            <a:ext cx="5819480" cy="1170873"/>
          </a:xfrm>
          <a:prstGeom prst="rect">
            <a:avLst/>
          </a:prstGeom>
        </p:spPr>
        <p:txBody>
          <a:bodyPr anchor="b">
            <a:noAutofit/>
          </a:bodyPr>
          <a:lstStyle>
            <a:lvl1pPr algn="r">
              <a:lnSpc>
                <a:spcPct val="80000"/>
              </a:lnSpc>
              <a:defRPr sz="3600" b="0"/>
            </a:lvl1pPr>
          </a:lstStyle>
          <a:p>
            <a:r>
              <a:rPr lang="en-AU"/>
              <a:t>Title of presentation (use two lines max)</a:t>
            </a:r>
          </a:p>
        </p:txBody>
      </p:sp>
      <p:sp>
        <p:nvSpPr>
          <p:cNvPr id="3" name="Subtitle 2">
            <a:extLst>
              <a:ext uri="{FF2B5EF4-FFF2-40B4-BE49-F238E27FC236}">
                <a16:creationId xmlns:a16="http://schemas.microsoft.com/office/drawing/2014/main" id="{51C60A82-7491-4BCE-B7C9-7F229FF10CBF}"/>
              </a:ext>
            </a:extLst>
          </p:cNvPr>
          <p:cNvSpPr>
            <a:spLocks noGrp="1"/>
          </p:cNvSpPr>
          <p:nvPr>
            <p:ph type="subTitle" idx="1" hasCustomPrompt="1"/>
          </p:nvPr>
        </p:nvSpPr>
        <p:spPr>
          <a:xfrm>
            <a:off x="1487489" y="4973937"/>
            <a:ext cx="5836942" cy="1256153"/>
          </a:xfrm>
        </p:spPr>
        <p:txBody>
          <a:bodyPr/>
          <a:lstStyle>
            <a:lvl1pPr marL="0" indent="0" algn="r">
              <a:spcBef>
                <a:spcPts val="3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AU"/>
              <a:t>Subtitle (three lines max)</a:t>
            </a:r>
          </a:p>
        </p:txBody>
      </p:sp>
      <p:cxnSp>
        <p:nvCxnSpPr>
          <p:cNvPr id="16" name="Straight Connector 15">
            <a:extLst>
              <a:ext uri="{FF2B5EF4-FFF2-40B4-BE49-F238E27FC236}">
                <a16:creationId xmlns:a16="http://schemas.microsoft.com/office/drawing/2014/main" id="{B35DD447-65A0-4318-8407-02C927BEC5B2}"/>
              </a:ext>
            </a:extLst>
          </p:cNvPr>
          <p:cNvCxnSpPr/>
          <p:nvPr userDrawn="1"/>
        </p:nvCxnSpPr>
        <p:spPr>
          <a:xfrm>
            <a:off x="5926138" y="4762500"/>
            <a:ext cx="1285875"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4F16A128-7BA5-44BB-A610-D2E53ABD74C0}"/>
              </a:ext>
            </a:extLst>
          </p:cNvPr>
          <p:cNvSpPr>
            <a:spLocks noGrp="1"/>
          </p:cNvSpPr>
          <p:nvPr>
            <p:ph type="body" sz="quarter" idx="13" hasCustomPrompt="1"/>
          </p:nvPr>
        </p:nvSpPr>
        <p:spPr>
          <a:xfrm>
            <a:off x="1487488" y="1382998"/>
            <a:ext cx="5836943" cy="458619"/>
          </a:xfrm>
        </p:spPr>
        <p:txBody>
          <a:bodyPr tIns="0" bIns="0" anchor="b" anchorCtr="0"/>
          <a:lstStyle>
            <a:lvl1pPr marL="0" indent="0" algn="r">
              <a:spcBef>
                <a:spcPts val="0"/>
              </a:spcBef>
              <a:buNone/>
              <a:defRPr sz="2500" cap="all" baseline="0">
                <a:latin typeface="+mj-lt"/>
              </a:defRPr>
            </a:lvl1pPr>
            <a:lvl2pPr marL="0" indent="0" algn="r">
              <a:spcBef>
                <a:spcPts val="0"/>
              </a:spcBef>
              <a:buNone/>
              <a:defRPr sz="2400"/>
            </a:lvl2pPr>
          </a:lstStyle>
          <a:p>
            <a:r>
              <a:rPr lang="en-AU"/>
              <a:t>Date of presentation</a:t>
            </a:r>
          </a:p>
        </p:txBody>
      </p:sp>
      <p:pic>
        <p:nvPicPr>
          <p:cNvPr id="14" name="Picture 13">
            <a:extLst>
              <a:ext uri="{FF2B5EF4-FFF2-40B4-BE49-F238E27FC236}">
                <a16:creationId xmlns:a16="http://schemas.microsoft.com/office/drawing/2014/main" id="{0794052E-1EFD-44CF-838D-F2B29FDD5D7B}"/>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9083769" y="5614187"/>
            <a:ext cx="2403381" cy="715409"/>
          </a:xfrm>
          <a:prstGeom prst="rect">
            <a:avLst/>
          </a:prstGeom>
        </p:spPr>
      </p:pic>
      <p:sp>
        <p:nvSpPr>
          <p:cNvPr id="5" name="Text Placeholder 4">
            <a:extLst>
              <a:ext uri="{FF2B5EF4-FFF2-40B4-BE49-F238E27FC236}">
                <a16:creationId xmlns:a16="http://schemas.microsoft.com/office/drawing/2014/main" id="{4D6C8AB3-F241-43A4-B3C7-C7BBA4C1CC4E}"/>
              </a:ext>
            </a:extLst>
          </p:cNvPr>
          <p:cNvSpPr>
            <a:spLocks noGrp="1"/>
          </p:cNvSpPr>
          <p:nvPr>
            <p:ph type="body" sz="quarter" idx="14" hasCustomPrompt="1"/>
          </p:nvPr>
        </p:nvSpPr>
        <p:spPr>
          <a:xfrm>
            <a:off x="1487489" y="1841618"/>
            <a:ext cx="5836942" cy="358047"/>
          </a:xfrm>
        </p:spPr>
        <p:txBody>
          <a:bodyPr tIns="0">
            <a:noAutofit/>
          </a:bodyPr>
          <a:lstStyle>
            <a:lvl1pPr algn="r">
              <a:spcBef>
                <a:spcPts val="0"/>
              </a:spcBef>
              <a:defRPr sz="2400">
                <a:latin typeface="+mn-lt"/>
              </a:defRPr>
            </a:lvl1pPr>
            <a:lvl2pPr marL="0" indent="0" algn="r">
              <a:buNone/>
              <a:defRPr/>
            </a:lvl2pPr>
            <a:lvl3pPr marL="360000" indent="0">
              <a:buNone/>
              <a:defRPr/>
            </a:lvl3pPr>
          </a:lstStyle>
          <a:p>
            <a:pPr lvl="0"/>
            <a:r>
              <a:rPr lang="en-AU"/>
              <a:t>Speaker name | Title</a:t>
            </a:r>
          </a:p>
        </p:txBody>
      </p:sp>
    </p:spTree>
    <p:extLst>
      <p:ext uri="{BB962C8B-B14F-4D97-AF65-F5344CB8AC3E}">
        <p14:creationId xmlns:p14="http://schemas.microsoft.com/office/powerpoint/2010/main" val="1754921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picture)">
    <p:spTree>
      <p:nvGrpSpPr>
        <p:cNvPr id="1" name=""/>
        <p:cNvGrpSpPr/>
        <p:nvPr/>
      </p:nvGrpSpPr>
      <p:grpSpPr>
        <a:xfrm>
          <a:off x="0" y="0"/>
          <a:ext cx="0" cy="0"/>
          <a:chOff x="0" y="0"/>
          <a:chExt cx="0" cy="0"/>
        </a:xfrm>
      </p:grpSpPr>
      <p:sp>
        <p:nvSpPr>
          <p:cNvPr id="23" name="Picture Placeholder 40">
            <a:extLst>
              <a:ext uri="{FF2B5EF4-FFF2-40B4-BE49-F238E27FC236}">
                <a16:creationId xmlns:a16="http://schemas.microsoft.com/office/drawing/2014/main" id="{7D3B0838-6E18-4146-840D-E4B09EA4D19F}"/>
              </a:ext>
            </a:extLst>
          </p:cNvPr>
          <p:cNvSpPr>
            <a:spLocks noGrp="1"/>
          </p:cNvSpPr>
          <p:nvPr>
            <p:ph type="pic" sz="quarter" idx="13" hasCustomPrompt="1"/>
          </p:nvPr>
        </p:nvSpPr>
        <p:spPr>
          <a:xfrm>
            <a:off x="8111318" y="866"/>
            <a:ext cx="4077026" cy="6528192"/>
          </a:xfrm>
          <a:custGeom>
            <a:avLst/>
            <a:gdLst>
              <a:gd name="connsiteX0" fmla="*/ 1152965 w 4608426"/>
              <a:gd name="connsiteY0" fmla="*/ 0 h 6858000"/>
              <a:gd name="connsiteX1" fmla="*/ 4608426 w 4608426"/>
              <a:gd name="connsiteY1" fmla="*/ 0 h 6858000"/>
              <a:gd name="connsiteX2" fmla="*/ 4608426 w 4608426"/>
              <a:gd name="connsiteY2" fmla="*/ 6858000 h 6858000"/>
              <a:gd name="connsiteX3" fmla="*/ 2054220 w 4608426"/>
              <a:gd name="connsiteY3" fmla="*/ 6858000 h 6858000"/>
              <a:gd name="connsiteX4" fmla="*/ 0 w 4608426"/>
              <a:gd name="connsiteY4" fmla="*/ 2512304 h 6858000"/>
              <a:gd name="connsiteX5" fmla="*/ 0 w 4608426"/>
              <a:gd name="connsiteY5" fmla="*/ 2443315 h 6858000"/>
              <a:gd name="connsiteX0" fmla="*/ 587054 w 4608426"/>
              <a:gd name="connsiteY0" fmla="*/ 0 h 6858000"/>
              <a:gd name="connsiteX1" fmla="*/ 4608426 w 4608426"/>
              <a:gd name="connsiteY1" fmla="*/ 0 h 6858000"/>
              <a:gd name="connsiteX2" fmla="*/ 4608426 w 4608426"/>
              <a:gd name="connsiteY2" fmla="*/ 6858000 h 6858000"/>
              <a:gd name="connsiteX3" fmla="*/ 2054220 w 4608426"/>
              <a:gd name="connsiteY3" fmla="*/ 6858000 h 6858000"/>
              <a:gd name="connsiteX4" fmla="*/ 0 w 4608426"/>
              <a:gd name="connsiteY4" fmla="*/ 2512304 h 6858000"/>
              <a:gd name="connsiteX5" fmla="*/ 0 w 4608426"/>
              <a:gd name="connsiteY5" fmla="*/ 2443315 h 6858000"/>
              <a:gd name="connsiteX6" fmla="*/ 587054 w 4608426"/>
              <a:gd name="connsiteY6" fmla="*/ 0 h 6858000"/>
              <a:gd name="connsiteX0" fmla="*/ 587054 w 4608426"/>
              <a:gd name="connsiteY0" fmla="*/ 0 h 6858000"/>
              <a:gd name="connsiteX1" fmla="*/ 4608426 w 4608426"/>
              <a:gd name="connsiteY1" fmla="*/ 0 h 6858000"/>
              <a:gd name="connsiteX2" fmla="*/ 4608426 w 4608426"/>
              <a:gd name="connsiteY2" fmla="*/ 6858000 h 6858000"/>
              <a:gd name="connsiteX3" fmla="*/ 2054220 w 4608426"/>
              <a:gd name="connsiteY3" fmla="*/ 6858000 h 6858000"/>
              <a:gd name="connsiteX4" fmla="*/ 0 w 4608426"/>
              <a:gd name="connsiteY4" fmla="*/ 2512304 h 6858000"/>
              <a:gd name="connsiteX5" fmla="*/ 587054 w 4608426"/>
              <a:gd name="connsiteY5" fmla="*/ 0 h 6858000"/>
              <a:gd name="connsiteX0" fmla="*/ 587054 w 4608426"/>
              <a:gd name="connsiteY0" fmla="*/ 0 h 6858000"/>
              <a:gd name="connsiteX1" fmla="*/ 4608426 w 4608426"/>
              <a:gd name="connsiteY1" fmla="*/ 0 h 6858000"/>
              <a:gd name="connsiteX2" fmla="*/ 4608426 w 4608426"/>
              <a:gd name="connsiteY2" fmla="*/ 6858000 h 6858000"/>
              <a:gd name="connsiteX3" fmla="*/ 2808768 w 4608426"/>
              <a:gd name="connsiteY3" fmla="*/ 6858000 h 6858000"/>
              <a:gd name="connsiteX4" fmla="*/ 0 w 4608426"/>
              <a:gd name="connsiteY4" fmla="*/ 2512304 h 6858000"/>
              <a:gd name="connsiteX5" fmla="*/ 587054 w 4608426"/>
              <a:gd name="connsiteY5" fmla="*/ 0 h 6858000"/>
              <a:gd name="connsiteX0" fmla="*/ 40006 w 4061378"/>
              <a:gd name="connsiteY0" fmla="*/ 0 h 6858000"/>
              <a:gd name="connsiteX1" fmla="*/ 4061378 w 4061378"/>
              <a:gd name="connsiteY1" fmla="*/ 0 h 6858000"/>
              <a:gd name="connsiteX2" fmla="*/ 4061378 w 4061378"/>
              <a:gd name="connsiteY2" fmla="*/ 6858000 h 6858000"/>
              <a:gd name="connsiteX3" fmla="*/ 2261720 w 4061378"/>
              <a:gd name="connsiteY3" fmla="*/ 6858000 h 6858000"/>
              <a:gd name="connsiteX4" fmla="*/ 0 w 4061378"/>
              <a:gd name="connsiteY4" fmla="*/ 2116165 h 6858000"/>
              <a:gd name="connsiteX5" fmla="*/ 40006 w 4061378"/>
              <a:gd name="connsiteY5" fmla="*/ 0 h 6858000"/>
              <a:gd name="connsiteX0" fmla="*/ 2279 w 4061378"/>
              <a:gd name="connsiteY0" fmla="*/ 9432 h 6858000"/>
              <a:gd name="connsiteX1" fmla="*/ 4061378 w 4061378"/>
              <a:gd name="connsiteY1" fmla="*/ 0 h 6858000"/>
              <a:gd name="connsiteX2" fmla="*/ 4061378 w 4061378"/>
              <a:gd name="connsiteY2" fmla="*/ 6858000 h 6858000"/>
              <a:gd name="connsiteX3" fmla="*/ 2261720 w 4061378"/>
              <a:gd name="connsiteY3" fmla="*/ 6858000 h 6858000"/>
              <a:gd name="connsiteX4" fmla="*/ 0 w 4061378"/>
              <a:gd name="connsiteY4" fmla="*/ 2116165 h 6858000"/>
              <a:gd name="connsiteX5" fmla="*/ 2279 w 4061378"/>
              <a:gd name="connsiteY5" fmla="*/ 9432 h 6858000"/>
              <a:gd name="connsiteX0" fmla="*/ 2279 w 4061378"/>
              <a:gd name="connsiteY0" fmla="*/ 9432 h 6858000"/>
              <a:gd name="connsiteX1" fmla="*/ 4061378 w 4061378"/>
              <a:gd name="connsiteY1" fmla="*/ 0 h 6858000"/>
              <a:gd name="connsiteX2" fmla="*/ 4061378 w 4061378"/>
              <a:gd name="connsiteY2" fmla="*/ 6858000 h 6858000"/>
              <a:gd name="connsiteX3" fmla="*/ 2106856 w 4061378"/>
              <a:gd name="connsiteY3" fmla="*/ 6536360 h 6858000"/>
              <a:gd name="connsiteX4" fmla="*/ 0 w 4061378"/>
              <a:gd name="connsiteY4" fmla="*/ 2116165 h 6858000"/>
              <a:gd name="connsiteX5" fmla="*/ 2279 w 4061378"/>
              <a:gd name="connsiteY5" fmla="*/ 9432 h 6858000"/>
              <a:gd name="connsiteX0" fmla="*/ 2279 w 4061378"/>
              <a:gd name="connsiteY0" fmla="*/ 9432 h 6536360"/>
              <a:gd name="connsiteX1" fmla="*/ 4061378 w 4061378"/>
              <a:gd name="connsiteY1" fmla="*/ 0 h 6536360"/>
              <a:gd name="connsiteX2" fmla="*/ 3077395 w 4061378"/>
              <a:gd name="connsiteY2" fmla="*/ 6529211 h 6536360"/>
              <a:gd name="connsiteX3" fmla="*/ 2106856 w 4061378"/>
              <a:gd name="connsiteY3" fmla="*/ 6536360 h 6536360"/>
              <a:gd name="connsiteX4" fmla="*/ 0 w 4061378"/>
              <a:gd name="connsiteY4" fmla="*/ 2116165 h 6536360"/>
              <a:gd name="connsiteX5" fmla="*/ 2279 w 4061378"/>
              <a:gd name="connsiteY5" fmla="*/ 9432 h 6536360"/>
              <a:gd name="connsiteX0" fmla="*/ 2279 w 4061378"/>
              <a:gd name="connsiteY0" fmla="*/ 9432 h 6533978"/>
              <a:gd name="connsiteX1" fmla="*/ 4061378 w 4061378"/>
              <a:gd name="connsiteY1" fmla="*/ 0 h 6533978"/>
              <a:gd name="connsiteX2" fmla="*/ 3077395 w 4061378"/>
              <a:gd name="connsiteY2" fmla="*/ 6529211 h 6533978"/>
              <a:gd name="connsiteX3" fmla="*/ 2106856 w 4061378"/>
              <a:gd name="connsiteY3" fmla="*/ 6533978 h 6533978"/>
              <a:gd name="connsiteX4" fmla="*/ 0 w 4061378"/>
              <a:gd name="connsiteY4" fmla="*/ 2116165 h 6533978"/>
              <a:gd name="connsiteX5" fmla="*/ 2279 w 4061378"/>
              <a:gd name="connsiteY5" fmla="*/ 9432 h 6533978"/>
              <a:gd name="connsiteX0" fmla="*/ 2279 w 4061378"/>
              <a:gd name="connsiteY0" fmla="*/ 9432 h 6533978"/>
              <a:gd name="connsiteX1" fmla="*/ 4061378 w 4061378"/>
              <a:gd name="connsiteY1" fmla="*/ 0 h 6533978"/>
              <a:gd name="connsiteX2" fmla="*/ 3079778 w 4061378"/>
              <a:gd name="connsiteY2" fmla="*/ 6531594 h 6533978"/>
              <a:gd name="connsiteX3" fmla="*/ 2106856 w 4061378"/>
              <a:gd name="connsiteY3" fmla="*/ 6533978 h 6533978"/>
              <a:gd name="connsiteX4" fmla="*/ 0 w 4061378"/>
              <a:gd name="connsiteY4" fmla="*/ 2116165 h 6533978"/>
              <a:gd name="connsiteX5" fmla="*/ 2279 w 4061378"/>
              <a:gd name="connsiteY5" fmla="*/ 9432 h 6533978"/>
              <a:gd name="connsiteX0" fmla="*/ 2279 w 4061378"/>
              <a:gd name="connsiteY0" fmla="*/ 9432 h 6533978"/>
              <a:gd name="connsiteX1" fmla="*/ 4061378 w 4061378"/>
              <a:gd name="connsiteY1" fmla="*/ 0 h 6533978"/>
              <a:gd name="connsiteX2" fmla="*/ 3461032 w 4061378"/>
              <a:gd name="connsiteY2" fmla="*/ 3980240 h 6533978"/>
              <a:gd name="connsiteX3" fmla="*/ 3079778 w 4061378"/>
              <a:gd name="connsiteY3" fmla="*/ 6531594 h 6533978"/>
              <a:gd name="connsiteX4" fmla="*/ 2106856 w 4061378"/>
              <a:gd name="connsiteY4" fmla="*/ 6533978 h 6533978"/>
              <a:gd name="connsiteX5" fmla="*/ 0 w 4061378"/>
              <a:gd name="connsiteY5" fmla="*/ 2116165 h 6533978"/>
              <a:gd name="connsiteX6" fmla="*/ 2279 w 4061378"/>
              <a:gd name="connsiteY6" fmla="*/ 9432 h 6533978"/>
              <a:gd name="connsiteX0" fmla="*/ 2279 w 4075725"/>
              <a:gd name="connsiteY0" fmla="*/ 9432 h 6533978"/>
              <a:gd name="connsiteX1" fmla="*/ 4061378 w 4075725"/>
              <a:gd name="connsiteY1" fmla="*/ 0 h 6533978"/>
              <a:gd name="connsiteX2" fmla="*/ 4075725 w 4075725"/>
              <a:gd name="connsiteY2" fmla="*/ 4418625 h 6533978"/>
              <a:gd name="connsiteX3" fmla="*/ 3079778 w 4075725"/>
              <a:gd name="connsiteY3" fmla="*/ 6531594 h 6533978"/>
              <a:gd name="connsiteX4" fmla="*/ 2106856 w 4075725"/>
              <a:gd name="connsiteY4" fmla="*/ 6533978 h 6533978"/>
              <a:gd name="connsiteX5" fmla="*/ 0 w 4075725"/>
              <a:gd name="connsiteY5" fmla="*/ 2116165 h 6533978"/>
              <a:gd name="connsiteX6" fmla="*/ 2279 w 4075725"/>
              <a:gd name="connsiteY6" fmla="*/ 9432 h 6533978"/>
              <a:gd name="connsiteX0" fmla="*/ 2279 w 4079213"/>
              <a:gd name="connsiteY0" fmla="*/ 7050 h 6531596"/>
              <a:gd name="connsiteX1" fmla="*/ 4078056 w 4079213"/>
              <a:gd name="connsiteY1" fmla="*/ 0 h 6531596"/>
              <a:gd name="connsiteX2" fmla="*/ 4075725 w 4079213"/>
              <a:gd name="connsiteY2" fmla="*/ 4416243 h 6531596"/>
              <a:gd name="connsiteX3" fmla="*/ 3079778 w 4079213"/>
              <a:gd name="connsiteY3" fmla="*/ 6529212 h 6531596"/>
              <a:gd name="connsiteX4" fmla="*/ 2106856 w 4079213"/>
              <a:gd name="connsiteY4" fmla="*/ 6531596 h 6531596"/>
              <a:gd name="connsiteX5" fmla="*/ 0 w 4079213"/>
              <a:gd name="connsiteY5" fmla="*/ 2113783 h 6531596"/>
              <a:gd name="connsiteX6" fmla="*/ 2279 w 4079213"/>
              <a:gd name="connsiteY6" fmla="*/ 7050 h 6531596"/>
              <a:gd name="connsiteX0" fmla="*/ 2279 w 4079213"/>
              <a:gd name="connsiteY0" fmla="*/ 0 h 6531694"/>
              <a:gd name="connsiteX1" fmla="*/ 4078056 w 4079213"/>
              <a:gd name="connsiteY1" fmla="*/ 98 h 6531694"/>
              <a:gd name="connsiteX2" fmla="*/ 4075725 w 4079213"/>
              <a:gd name="connsiteY2" fmla="*/ 4416341 h 6531694"/>
              <a:gd name="connsiteX3" fmla="*/ 3079778 w 4079213"/>
              <a:gd name="connsiteY3" fmla="*/ 6529310 h 6531694"/>
              <a:gd name="connsiteX4" fmla="*/ 2106856 w 4079213"/>
              <a:gd name="connsiteY4" fmla="*/ 6531694 h 6531694"/>
              <a:gd name="connsiteX5" fmla="*/ 0 w 4079213"/>
              <a:gd name="connsiteY5" fmla="*/ 2113881 h 6531694"/>
              <a:gd name="connsiteX6" fmla="*/ 2279 w 4079213"/>
              <a:gd name="connsiteY6" fmla="*/ 0 h 65316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9213" h="6531694">
                <a:moveTo>
                  <a:pt x="2279" y="0"/>
                </a:moveTo>
                <a:lnTo>
                  <a:pt x="4078056" y="98"/>
                </a:lnTo>
                <a:cubicBezTo>
                  <a:pt x="4082838" y="1472973"/>
                  <a:pt x="4070943" y="2943466"/>
                  <a:pt x="4075725" y="4416341"/>
                </a:cubicBezTo>
                <a:lnTo>
                  <a:pt x="3079778" y="6529310"/>
                </a:lnTo>
                <a:lnTo>
                  <a:pt x="2106856" y="6531694"/>
                </a:lnTo>
                <a:lnTo>
                  <a:pt x="0" y="2113881"/>
                </a:lnTo>
                <a:cubicBezTo>
                  <a:pt x="760" y="1411637"/>
                  <a:pt x="1519" y="702244"/>
                  <a:pt x="2279" y="0"/>
                </a:cubicBezTo>
                <a:close/>
              </a:path>
            </a:pathLst>
          </a:custGeom>
          <a:solidFill>
            <a:schemeClr val="bg1">
              <a:lumMod val="85000"/>
              <a:alpha val="50196"/>
            </a:schemeClr>
          </a:solidFill>
        </p:spPr>
        <p:txBody>
          <a:bodyPr wrap="square" anchor="ctr" anchorCtr="0">
            <a:noAutofit/>
          </a:bodyPr>
          <a:lstStyle>
            <a:lvl1pPr marL="0" indent="0" algn="r">
              <a:buNone/>
              <a:defRPr/>
            </a:lvl1pPr>
          </a:lstStyle>
          <a:p>
            <a:r>
              <a:rPr lang="en-AU"/>
              <a:t>Add a picture</a:t>
            </a:r>
          </a:p>
        </p:txBody>
      </p:sp>
      <p:sp>
        <p:nvSpPr>
          <p:cNvPr id="21" name="Freeform: Shape 20">
            <a:extLst>
              <a:ext uri="{FF2B5EF4-FFF2-40B4-BE49-F238E27FC236}">
                <a16:creationId xmlns:a16="http://schemas.microsoft.com/office/drawing/2014/main" id="{8E0F9270-E708-4A54-AF78-41C6D9F4E253}"/>
              </a:ext>
            </a:extLst>
          </p:cNvPr>
          <p:cNvSpPr/>
          <p:nvPr/>
        </p:nvSpPr>
        <p:spPr>
          <a:xfrm>
            <a:off x="-2817" y="4409749"/>
            <a:ext cx="12194056" cy="2463429"/>
          </a:xfrm>
          <a:custGeom>
            <a:avLst/>
            <a:gdLst>
              <a:gd name="connsiteX0" fmla="*/ 8410099 w 9162478"/>
              <a:gd name="connsiteY0" fmla="*/ 1590484 h 1850993"/>
              <a:gd name="connsiteX1" fmla="*/ 0 w 9162478"/>
              <a:gd name="connsiteY1" fmla="*/ 1590484 h 1850993"/>
              <a:gd name="connsiteX2" fmla="*/ 0 w 9162478"/>
              <a:gd name="connsiteY2" fmla="*/ 1850993 h 1850993"/>
              <a:gd name="connsiteX3" fmla="*/ 8286941 w 9162478"/>
              <a:gd name="connsiteY3" fmla="*/ 1850993 h 1850993"/>
              <a:gd name="connsiteX4" fmla="*/ 9162479 w 9162478"/>
              <a:gd name="connsiteY4" fmla="*/ 1850993 h 1850993"/>
              <a:gd name="connsiteX5" fmla="*/ 9162479 w 9162478"/>
              <a:gd name="connsiteY5" fmla="*/ 1590484 h 1850993"/>
              <a:gd name="connsiteX6" fmla="*/ 9162479 w 9162478"/>
              <a:gd name="connsiteY6" fmla="*/ 0 h 1850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2478" h="1850993">
                <a:moveTo>
                  <a:pt x="8410099" y="1590484"/>
                </a:moveTo>
                <a:lnTo>
                  <a:pt x="0" y="1590484"/>
                </a:lnTo>
                <a:lnTo>
                  <a:pt x="0" y="1850993"/>
                </a:lnTo>
                <a:lnTo>
                  <a:pt x="8286941" y="1850993"/>
                </a:lnTo>
                <a:lnTo>
                  <a:pt x="9162479" y="1850993"/>
                </a:lnTo>
                <a:lnTo>
                  <a:pt x="9162479" y="1590484"/>
                </a:lnTo>
                <a:lnTo>
                  <a:pt x="9162479" y="0"/>
                </a:lnTo>
                <a:close/>
              </a:path>
            </a:pathLst>
          </a:custGeom>
          <a:solidFill>
            <a:schemeClr val="tx1"/>
          </a:solidFill>
          <a:ln w="9525" cap="flat">
            <a:noFill/>
            <a:prstDash val="solid"/>
            <a:miter/>
          </a:ln>
        </p:spPr>
        <p:txBody>
          <a:bodyPr rtlCol="0" anchor="ctr"/>
          <a:lstStyle/>
          <a:p>
            <a:endParaRPr lang="en-AU"/>
          </a:p>
        </p:txBody>
      </p:sp>
      <p:sp>
        <p:nvSpPr>
          <p:cNvPr id="6" name="Slide Number Placeholder 5">
            <a:extLst>
              <a:ext uri="{FF2B5EF4-FFF2-40B4-BE49-F238E27FC236}">
                <a16:creationId xmlns:a16="http://schemas.microsoft.com/office/drawing/2014/main" id="{132E2B67-1FAD-4EAE-9FBE-AAB807B78C25}"/>
              </a:ext>
            </a:extLst>
          </p:cNvPr>
          <p:cNvSpPr>
            <a:spLocks noGrp="1"/>
          </p:cNvSpPr>
          <p:nvPr>
            <p:ph type="sldNum" sz="quarter" idx="12"/>
          </p:nvPr>
        </p:nvSpPr>
        <p:spPr/>
        <p:txBody>
          <a:bodyPr/>
          <a:lstStyle/>
          <a:p>
            <a:fld id="{E4E047A3-478C-4E7E-BF3D-3786245819C0}" type="slidenum">
              <a:rPr lang="en-AU" smtClean="0"/>
              <a:t>‹#›</a:t>
            </a:fld>
            <a:endParaRPr lang="en-AU"/>
          </a:p>
        </p:txBody>
      </p:sp>
      <p:cxnSp>
        <p:nvCxnSpPr>
          <p:cNvPr id="24" name="Straight Connector 23">
            <a:extLst>
              <a:ext uri="{FF2B5EF4-FFF2-40B4-BE49-F238E27FC236}">
                <a16:creationId xmlns:a16="http://schemas.microsoft.com/office/drawing/2014/main" id="{92793EC5-898C-41D3-8049-ADEF3D5FBD59}"/>
              </a:ext>
            </a:extLst>
          </p:cNvPr>
          <p:cNvCxnSpPr/>
          <p:nvPr userDrawn="1"/>
        </p:nvCxnSpPr>
        <p:spPr>
          <a:xfrm>
            <a:off x="734289" y="1831975"/>
            <a:ext cx="1285875"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Title 1">
            <a:extLst>
              <a:ext uri="{FF2B5EF4-FFF2-40B4-BE49-F238E27FC236}">
                <a16:creationId xmlns:a16="http://schemas.microsoft.com/office/drawing/2014/main" id="{9AE57E77-D123-439C-B30A-50F536EB987C}"/>
              </a:ext>
            </a:extLst>
          </p:cNvPr>
          <p:cNvSpPr>
            <a:spLocks noGrp="1"/>
          </p:cNvSpPr>
          <p:nvPr>
            <p:ph type="title" hasCustomPrompt="1"/>
          </p:nvPr>
        </p:nvSpPr>
        <p:spPr>
          <a:xfrm>
            <a:off x="704850" y="657225"/>
            <a:ext cx="7391400" cy="1034638"/>
          </a:xfrm>
          <a:prstGeom prst="rect">
            <a:avLst/>
          </a:prstGeom>
        </p:spPr>
        <p:txBody>
          <a:bodyPr lIns="36000" rIns="36000" anchor="b" anchorCtr="0">
            <a:noAutofit/>
          </a:bodyPr>
          <a:lstStyle>
            <a:lvl1pPr>
              <a:defRPr sz="3400"/>
            </a:lvl1pPr>
          </a:lstStyle>
          <a:p>
            <a:r>
              <a:rPr lang="en-US"/>
              <a:t>Slide title</a:t>
            </a:r>
            <a:endParaRPr lang="en-AU"/>
          </a:p>
        </p:txBody>
      </p:sp>
      <p:sp>
        <p:nvSpPr>
          <p:cNvPr id="13" name="Content Placeholder 2">
            <a:extLst>
              <a:ext uri="{FF2B5EF4-FFF2-40B4-BE49-F238E27FC236}">
                <a16:creationId xmlns:a16="http://schemas.microsoft.com/office/drawing/2014/main" id="{61CD36B5-F5ED-49CC-B3D4-049B720F717D}"/>
              </a:ext>
            </a:extLst>
          </p:cNvPr>
          <p:cNvSpPr>
            <a:spLocks noGrp="1"/>
          </p:cNvSpPr>
          <p:nvPr>
            <p:ph idx="1" hasCustomPrompt="1"/>
          </p:nvPr>
        </p:nvSpPr>
        <p:spPr>
          <a:xfrm>
            <a:off x="704850" y="2168525"/>
            <a:ext cx="8667750" cy="4008437"/>
          </a:xfrm>
        </p:spPr>
        <p:txBody>
          <a:bodyPr lIns="36000" rIns="36000"/>
          <a:lstStyle>
            <a:lvl3pPr>
              <a:spcBef>
                <a:spcPts val="300"/>
              </a:spcBef>
              <a:defRPr/>
            </a:lvl3pPr>
            <a:lvl4pPr>
              <a:spcBef>
                <a:spcPts val="300"/>
              </a:spcBef>
              <a:defRPr/>
            </a:lvl4pPr>
          </a:lstStyle>
          <a:p>
            <a:pPr lvl="0"/>
            <a:r>
              <a:rPr lang="en-US"/>
              <a:t>Heading text</a:t>
            </a:r>
          </a:p>
          <a:p>
            <a:pPr lvl="1"/>
            <a:r>
              <a:rPr lang="en-US"/>
              <a:t>Body text</a:t>
            </a:r>
          </a:p>
          <a:p>
            <a:pPr lvl="2"/>
            <a:r>
              <a:rPr lang="en-US"/>
              <a:t>Bullet text</a:t>
            </a:r>
          </a:p>
          <a:p>
            <a:pPr lvl="3"/>
            <a:r>
              <a:rPr lang="en-US"/>
              <a:t>Dash text</a:t>
            </a:r>
          </a:p>
        </p:txBody>
      </p:sp>
    </p:spTree>
    <p:extLst>
      <p:ext uri="{BB962C8B-B14F-4D97-AF65-F5344CB8AC3E}">
        <p14:creationId xmlns:p14="http://schemas.microsoft.com/office/powerpoint/2010/main" val="2332835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fographic/diagram">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331CB079-AD7C-411B-ACBA-55A7CAD4BB9A}"/>
              </a:ext>
            </a:extLst>
          </p:cNvPr>
          <p:cNvSpPr/>
          <p:nvPr userDrawn="1"/>
        </p:nvSpPr>
        <p:spPr>
          <a:xfrm>
            <a:off x="0" y="4410319"/>
            <a:ext cx="12191239" cy="2462860"/>
          </a:xfrm>
          <a:custGeom>
            <a:avLst/>
            <a:gdLst>
              <a:gd name="connsiteX0" fmla="*/ 8410099 w 9162478"/>
              <a:gd name="connsiteY0" fmla="*/ 1590484 h 1850993"/>
              <a:gd name="connsiteX1" fmla="*/ 0 w 9162478"/>
              <a:gd name="connsiteY1" fmla="*/ 1590484 h 1850993"/>
              <a:gd name="connsiteX2" fmla="*/ 0 w 9162478"/>
              <a:gd name="connsiteY2" fmla="*/ 1850993 h 1850993"/>
              <a:gd name="connsiteX3" fmla="*/ 8286941 w 9162478"/>
              <a:gd name="connsiteY3" fmla="*/ 1850993 h 1850993"/>
              <a:gd name="connsiteX4" fmla="*/ 9162479 w 9162478"/>
              <a:gd name="connsiteY4" fmla="*/ 1850993 h 1850993"/>
              <a:gd name="connsiteX5" fmla="*/ 9162479 w 9162478"/>
              <a:gd name="connsiteY5" fmla="*/ 1590484 h 1850993"/>
              <a:gd name="connsiteX6" fmla="*/ 9162479 w 9162478"/>
              <a:gd name="connsiteY6" fmla="*/ 0 h 1850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2478" h="1850993">
                <a:moveTo>
                  <a:pt x="8410099" y="1590484"/>
                </a:moveTo>
                <a:lnTo>
                  <a:pt x="0" y="1590484"/>
                </a:lnTo>
                <a:lnTo>
                  <a:pt x="0" y="1850993"/>
                </a:lnTo>
                <a:lnTo>
                  <a:pt x="8286941" y="1850993"/>
                </a:lnTo>
                <a:lnTo>
                  <a:pt x="9162479" y="1850993"/>
                </a:lnTo>
                <a:lnTo>
                  <a:pt x="9162479" y="1590484"/>
                </a:lnTo>
                <a:lnTo>
                  <a:pt x="9162479" y="0"/>
                </a:lnTo>
                <a:close/>
              </a:path>
            </a:pathLst>
          </a:custGeom>
          <a:solidFill>
            <a:schemeClr val="tx1"/>
          </a:solidFill>
          <a:ln w="9525" cap="flat">
            <a:noFill/>
            <a:prstDash val="solid"/>
            <a:miter/>
          </a:ln>
        </p:spPr>
        <p:txBody>
          <a:bodyPr rtlCol="0" anchor="ctr"/>
          <a:lstStyle/>
          <a:p>
            <a:endParaRPr lang="en-AU"/>
          </a:p>
        </p:txBody>
      </p:sp>
      <p:sp>
        <p:nvSpPr>
          <p:cNvPr id="2" name="Title 1">
            <a:extLst>
              <a:ext uri="{FF2B5EF4-FFF2-40B4-BE49-F238E27FC236}">
                <a16:creationId xmlns:a16="http://schemas.microsoft.com/office/drawing/2014/main" id="{0548B168-7FB2-4AB4-8615-E3323D90122A}"/>
              </a:ext>
            </a:extLst>
          </p:cNvPr>
          <p:cNvSpPr>
            <a:spLocks noGrp="1"/>
          </p:cNvSpPr>
          <p:nvPr>
            <p:ph type="title" hasCustomPrompt="1"/>
          </p:nvPr>
        </p:nvSpPr>
        <p:spPr>
          <a:xfrm>
            <a:off x="667043" y="1700214"/>
            <a:ext cx="2792594" cy="2182322"/>
          </a:xfrm>
          <a:prstGeom prst="rect">
            <a:avLst/>
          </a:prstGeom>
        </p:spPr>
        <p:txBody>
          <a:bodyPr anchor="b" anchorCtr="0">
            <a:noAutofit/>
          </a:bodyPr>
          <a:lstStyle>
            <a:lvl1pPr>
              <a:defRPr sz="2600"/>
            </a:lvl1pPr>
          </a:lstStyle>
          <a:p>
            <a:r>
              <a:rPr lang="en-AU"/>
              <a:t>Add title</a:t>
            </a:r>
          </a:p>
        </p:txBody>
      </p:sp>
      <p:sp>
        <p:nvSpPr>
          <p:cNvPr id="5" name="Slide Number Placeholder 4">
            <a:extLst>
              <a:ext uri="{FF2B5EF4-FFF2-40B4-BE49-F238E27FC236}">
                <a16:creationId xmlns:a16="http://schemas.microsoft.com/office/drawing/2014/main" id="{260A3BBD-0FFD-4144-914F-AA1F2A46171B}"/>
              </a:ext>
            </a:extLst>
          </p:cNvPr>
          <p:cNvSpPr>
            <a:spLocks noGrp="1"/>
          </p:cNvSpPr>
          <p:nvPr>
            <p:ph type="sldNum" sz="quarter" idx="12"/>
          </p:nvPr>
        </p:nvSpPr>
        <p:spPr/>
        <p:txBody>
          <a:bodyPr/>
          <a:lstStyle/>
          <a:p>
            <a:fld id="{E4E047A3-478C-4E7E-BF3D-3786245819C0}" type="slidenum">
              <a:rPr lang="en-AU" smtClean="0"/>
              <a:t>‹#›</a:t>
            </a:fld>
            <a:endParaRPr lang="en-AU"/>
          </a:p>
        </p:txBody>
      </p:sp>
      <p:cxnSp>
        <p:nvCxnSpPr>
          <p:cNvPr id="7" name="Straight Connector 6">
            <a:extLst>
              <a:ext uri="{FF2B5EF4-FFF2-40B4-BE49-F238E27FC236}">
                <a16:creationId xmlns:a16="http://schemas.microsoft.com/office/drawing/2014/main" id="{DFC55B3E-03F4-4468-8922-1E3B04574819}"/>
              </a:ext>
            </a:extLst>
          </p:cNvPr>
          <p:cNvCxnSpPr/>
          <p:nvPr userDrawn="1"/>
        </p:nvCxnSpPr>
        <p:spPr>
          <a:xfrm>
            <a:off x="733033" y="4000140"/>
            <a:ext cx="1285875"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Content Placeholder 8">
            <a:extLst>
              <a:ext uri="{FF2B5EF4-FFF2-40B4-BE49-F238E27FC236}">
                <a16:creationId xmlns:a16="http://schemas.microsoft.com/office/drawing/2014/main" id="{68F0265D-5F37-461D-873A-5F7694CB57ED}"/>
              </a:ext>
            </a:extLst>
          </p:cNvPr>
          <p:cNvSpPr>
            <a:spLocks noGrp="1"/>
          </p:cNvSpPr>
          <p:nvPr>
            <p:ph sz="quarter" idx="13" hasCustomPrompt="1"/>
          </p:nvPr>
        </p:nvSpPr>
        <p:spPr>
          <a:xfrm>
            <a:off x="3751263" y="1122363"/>
            <a:ext cx="7626350" cy="4787900"/>
          </a:xfrm>
        </p:spPr>
        <p:txBody>
          <a:bodyPr/>
          <a:lstStyle/>
          <a:p>
            <a:pPr lvl="0"/>
            <a:r>
              <a:rPr lang="en-AU"/>
              <a:t>Insert infographic, chart or diagram</a:t>
            </a:r>
          </a:p>
        </p:txBody>
      </p:sp>
    </p:spTree>
    <p:extLst>
      <p:ext uri="{BB962C8B-B14F-4D97-AF65-F5344CB8AC3E}">
        <p14:creationId xmlns:p14="http://schemas.microsoft.com/office/powerpoint/2010/main" val="13422560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fographic/diagram (2)">
    <p:spTree>
      <p:nvGrpSpPr>
        <p:cNvPr id="1" name=""/>
        <p:cNvGrpSpPr/>
        <p:nvPr/>
      </p:nvGrpSpPr>
      <p:grpSpPr>
        <a:xfrm>
          <a:off x="0" y="0"/>
          <a:ext cx="0" cy="0"/>
          <a:chOff x="0" y="0"/>
          <a:chExt cx="0" cy="0"/>
        </a:xfrm>
      </p:grpSpPr>
      <p:grpSp>
        <p:nvGrpSpPr>
          <p:cNvPr id="8" name="Graphic 6">
            <a:extLst>
              <a:ext uri="{FF2B5EF4-FFF2-40B4-BE49-F238E27FC236}">
                <a16:creationId xmlns:a16="http://schemas.microsoft.com/office/drawing/2014/main" id="{B16149ED-5AB9-469B-8421-9EB5C250DC2D}"/>
              </a:ext>
            </a:extLst>
          </p:cNvPr>
          <p:cNvGrpSpPr>
            <a:grpSpLocks noChangeAspect="1"/>
          </p:cNvGrpSpPr>
          <p:nvPr userDrawn="1"/>
        </p:nvGrpSpPr>
        <p:grpSpPr>
          <a:xfrm>
            <a:off x="-18755" y="1585"/>
            <a:ext cx="12214021" cy="6868800"/>
            <a:chOff x="1514475" y="852487"/>
            <a:chExt cx="9163050" cy="5153025"/>
          </a:xfrm>
        </p:grpSpPr>
        <p:sp>
          <p:nvSpPr>
            <p:cNvPr id="11" name="Freeform: Shape 10">
              <a:extLst>
                <a:ext uri="{FF2B5EF4-FFF2-40B4-BE49-F238E27FC236}">
                  <a16:creationId xmlns:a16="http://schemas.microsoft.com/office/drawing/2014/main" id="{FE61994A-C9A0-45C7-9B7F-53C60E8B0D9B}"/>
                </a:ext>
              </a:extLst>
            </p:cNvPr>
            <p:cNvSpPr/>
            <p:nvPr/>
          </p:nvSpPr>
          <p:spPr>
            <a:xfrm>
              <a:off x="1514475" y="4151756"/>
              <a:ext cx="9162478" cy="1850993"/>
            </a:xfrm>
            <a:custGeom>
              <a:avLst/>
              <a:gdLst>
                <a:gd name="connsiteX0" fmla="*/ 8410099 w 9162478"/>
                <a:gd name="connsiteY0" fmla="*/ 1590484 h 1850993"/>
                <a:gd name="connsiteX1" fmla="*/ 0 w 9162478"/>
                <a:gd name="connsiteY1" fmla="*/ 1590484 h 1850993"/>
                <a:gd name="connsiteX2" fmla="*/ 0 w 9162478"/>
                <a:gd name="connsiteY2" fmla="*/ 1850993 h 1850993"/>
                <a:gd name="connsiteX3" fmla="*/ 8286941 w 9162478"/>
                <a:gd name="connsiteY3" fmla="*/ 1850993 h 1850993"/>
                <a:gd name="connsiteX4" fmla="*/ 9162479 w 9162478"/>
                <a:gd name="connsiteY4" fmla="*/ 1850993 h 1850993"/>
                <a:gd name="connsiteX5" fmla="*/ 9162479 w 9162478"/>
                <a:gd name="connsiteY5" fmla="*/ 1590484 h 1850993"/>
                <a:gd name="connsiteX6" fmla="*/ 9162479 w 9162478"/>
                <a:gd name="connsiteY6" fmla="*/ 0 h 1850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2478" h="1850993">
                  <a:moveTo>
                    <a:pt x="8410099" y="1590484"/>
                  </a:moveTo>
                  <a:lnTo>
                    <a:pt x="0" y="1590484"/>
                  </a:lnTo>
                  <a:lnTo>
                    <a:pt x="0" y="1850993"/>
                  </a:lnTo>
                  <a:lnTo>
                    <a:pt x="8286941" y="1850993"/>
                  </a:lnTo>
                  <a:lnTo>
                    <a:pt x="9162479" y="1850993"/>
                  </a:lnTo>
                  <a:lnTo>
                    <a:pt x="9162479" y="1590484"/>
                  </a:lnTo>
                  <a:lnTo>
                    <a:pt x="9162479" y="0"/>
                  </a:lnTo>
                  <a:close/>
                </a:path>
              </a:pathLst>
            </a:custGeom>
            <a:solidFill>
              <a:schemeClr val="tx1"/>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D44966D5-7925-4A8A-A569-D1B19EE979CD}"/>
                </a:ext>
              </a:extLst>
            </p:cNvPr>
            <p:cNvSpPr/>
            <p:nvPr/>
          </p:nvSpPr>
          <p:spPr>
            <a:xfrm>
              <a:off x="9268777" y="852487"/>
              <a:ext cx="1408176" cy="2979039"/>
            </a:xfrm>
            <a:custGeom>
              <a:avLst/>
              <a:gdLst>
                <a:gd name="connsiteX0" fmla="*/ 1408176 w 1408176"/>
                <a:gd name="connsiteY0" fmla="*/ 2979039 h 2979039"/>
                <a:gd name="connsiteX1" fmla="*/ 0 w 1408176"/>
                <a:gd name="connsiteY1" fmla="*/ 0 h 2979039"/>
                <a:gd name="connsiteX2" fmla="*/ 1408176 w 1408176"/>
                <a:gd name="connsiteY2" fmla="*/ 0 h 2979039"/>
                <a:gd name="connsiteX3" fmla="*/ 1408176 w 1408176"/>
                <a:gd name="connsiteY3" fmla="*/ 2979039 h 2979039"/>
              </a:gdLst>
              <a:ahLst/>
              <a:cxnLst>
                <a:cxn ang="0">
                  <a:pos x="connsiteX0" y="connsiteY0"/>
                </a:cxn>
                <a:cxn ang="0">
                  <a:pos x="connsiteX1" y="connsiteY1"/>
                </a:cxn>
                <a:cxn ang="0">
                  <a:pos x="connsiteX2" y="connsiteY2"/>
                </a:cxn>
                <a:cxn ang="0">
                  <a:pos x="connsiteX3" y="connsiteY3"/>
                </a:cxn>
              </a:cxnLst>
              <a:rect l="l" t="t" r="r" b="b"/>
              <a:pathLst>
                <a:path w="1408176" h="2979039">
                  <a:moveTo>
                    <a:pt x="1408176" y="2979039"/>
                  </a:moveTo>
                  <a:lnTo>
                    <a:pt x="0" y="0"/>
                  </a:lnTo>
                  <a:lnTo>
                    <a:pt x="1408176" y="0"/>
                  </a:lnTo>
                  <a:lnTo>
                    <a:pt x="1408176" y="2979039"/>
                  </a:lnTo>
                </a:path>
              </a:pathLst>
            </a:custGeom>
            <a:solidFill>
              <a:schemeClr val="accent1"/>
            </a:solidFill>
            <a:ln w="9525" cap="flat">
              <a:noFill/>
              <a:prstDash val="solid"/>
              <a:miter/>
            </a:ln>
          </p:spPr>
          <p:txBody>
            <a:bodyPr rtlCol="0" anchor="ctr"/>
            <a:lstStyle/>
            <a:p>
              <a:endParaRPr lang="en-AU"/>
            </a:p>
          </p:txBody>
        </p:sp>
      </p:grpSp>
      <p:sp>
        <p:nvSpPr>
          <p:cNvPr id="2" name="Title 1">
            <a:extLst>
              <a:ext uri="{FF2B5EF4-FFF2-40B4-BE49-F238E27FC236}">
                <a16:creationId xmlns:a16="http://schemas.microsoft.com/office/drawing/2014/main" id="{0548B168-7FB2-4AB4-8615-E3323D90122A}"/>
              </a:ext>
            </a:extLst>
          </p:cNvPr>
          <p:cNvSpPr>
            <a:spLocks noGrp="1"/>
          </p:cNvSpPr>
          <p:nvPr>
            <p:ph type="title" hasCustomPrompt="1"/>
          </p:nvPr>
        </p:nvSpPr>
        <p:spPr>
          <a:xfrm>
            <a:off x="667042" y="1122363"/>
            <a:ext cx="2808289" cy="2135187"/>
          </a:xfrm>
          <a:prstGeom prst="rect">
            <a:avLst/>
          </a:prstGeom>
        </p:spPr>
        <p:txBody>
          <a:bodyPr anchor="t" anchorCtr="0">
            <a:noAutofit/>
          </a:bodyPr>
          <a:lstStyle>
            <a:lvl1pPr>
              <a:defRPr sz="3000"/>
            </a:lvl1pPr>
          </a:lstStyle>
          <a:p>
            <a:r>
              <a:rPr lang="en-US"/>
              <a:t>Add title</a:t>
            </a:r>
            <a:endParaRPr lang="en-AU"/>
          </a:p>
        </p:txBody>
      </p:sp>
      <p:sp>
        <p:nvSpPr>
          <p:cNvPr id="5" name="Slide Number Placeholder 4">
            <a:extLst>
              <a:ext uri="{FF2B5EF4-FFF2-40B4-BE49-F238E27FC236}">
                <a16:creationId xmlns:a16="http://schemas.microsoft.com/office/drawing/2014/main" id="{260A3BBD-0FFD-4144-914F-AA1F2A46171B}"/>
              </a:ext>
            </a:extLst>
          </p:cNvPr>
          <p:cNvSpPr>
            <a:spLocks noGrp="1"/>
          </p:cNvSpPr>
          <p:nvPr>
            <p:ph type="sldNum" sz="quarter" idx="12"/>
          </p:nvPr>
        </p:nvSpPr>
        <p:spPr/>
        <p:txBody>
          <a:bodyPr/>
          <a:lstStyle/>
          <a:p>
            <a:fld id="{E4E047A3-478C-4E7E-BF3D-3786245819C0}" type="slidenum">
              <a:rPr lang="en-AU" smtClean="0"/>
              <a:t>‹#›</a:t>
            </a:fld>
            <a:endParaRPr lang="en-AU"/>
          </a:p>
        </p:txBody>
      </p:sp>
      <p:cxnSp>
        <p:nvCxnSpPr>
          <p:cNvPr id="7" name="Straight Connector 6">
            <a:extLst>
              <a:ext uri="{FF2B5EF4-FFF2-40B4-BE49-F238E27FC236}">
                <a16:creationId xmlns:a16="http://schemas.microsoft.com/office/drawing/2014/main" id="{DFC55B3E-03F4-4468-8922-1E3B04574819}"/>
              </a:ext>
            </a:extLst>
          </p:cNvPr>
          <p:cNvCxnSpPr/>
          <p:nvPr userDrawn="1"/>
        </p:nvCxnSpPr>
        <p:spPr>
          <a:xfrm>
            <a:off x="733033" y="3387396"/>
            <a:ext cx="1285875"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Content Placeholder 8">
            <a:extLst>
              <a:ext uri="{FF2B5EF4-FFF2-40B4-BE49-F238E27FC236}">
                <a16:creationId xmlns:a16="http://schemas.microsoft.com/office/drawing/2014/main" id="{68F0265D-5F37-461D-873A-5F7694CB57ED}"/>
              </a:ext>
            </a:extLst>
          </p:cNvPr>
          <p:cNvSpPr>
            <a:spLocks noGrp="1"/>
          </p:cNvSpPr>
          <p:nvPr>
            <p:ph sz="quarter" idx="13" hasCustomPrompt="1"/>
          </p:nvPr>
        </p:nvSpPr>
        <p:spPr>
          <a:xfrm>
            <a:off x="3751263" y="1122363"/>
            <a:ext cx="7626350" cy="4787900"/>
          </a:xfrm>
        </p:spPr>
        <p:txBody>
          <a:bodyPr/>
          <a:lstStyle>
            <a:lvl1pPr>
              <a:defRPr/>
            </a:lvl1pPr>
          </a:lstStyle>
          <a:p>
            <a:pPr lvl="0"/>
            <a:r>
              <a:rPr lang="en-AU"/>
              <a:t>Insert infographic, chart or diagram</a:t>
            </a:r>
          </a:p>
        </p:txBody>
      </p:sp>
    </p:spTree>
    <p:extLst>
      <p:ext uri="{BB962C8B-B14F-4D97-AF65-F5344CB8AC3E}">
        <p14:creationId xmlns:p14="http://schemas.microsoft.com/office/powerpoint/2010/main" val="42439744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Quote/pullout">
    <p:spTree>
      <p:nvGrpSpPr>
        <p:cNvPr id="1" name=""/>
        <p:cNvGrpSpPr/>
        <p:nvPr/>
      </p:nvGrpSpPr>
      <p:grpSpPr>
        <a:xfrm>
          <a:off x="0" y="0"/>
          <a:ext cx="0" cy="0"/>
          <a:chOff x="0" y="0"/>
          <a:chExt cx="0" cy="0"/>
        </a:xfrm>
      </p:grpSpPr>
      <p:grpSp>
        <p:nvGrpSpPr>
          <p:cNvPr id="14" name="Graphic 2">
            <a:extLst>
              <a:ext uri="{FF2B5EF4-FFF2-40B4-BE49-F238E27FC236}">
                <a16:creationId xmlns:a16="http://schemas.microsoft.com/office/drawing/2014/main" id="{0467A58A-A5AE-4C7E-8E40-9E72F2C43EBA}"/>
              </a:ext>
            </a:extLst>
          </p:cNvPr>
          <p:cNvGrpSpPr/>
          <p:nvPr userDrawn="1"/>
        </p:nvGrpSpPr>
        <p:grpSpPr>
          <a:xfrm>
            <a:off x="-2819" y="0"/>
            <a:ext cx="12200953" cy="6878132"/>
            <a:chOff x="1519237" y="852487"/>
            <a:chExt cx="9148952" cy="5157605"/>
          </a:xfrm>
        </p:grpSpPr>
        <p:sp>
          <p:nvSpPr>
            <p:cNvPr id="15" name="Freeform: Shape 14">
              <a:extLst>
                <a:ext uri="{FF2B5EF4-FFF2-40B4-BE49-F238E27FC236}">
                  <a16:creationId xmlns:a16="http://schemas.microsoft.com/office/drawing/2014/main" id="{64266E94-CE27-4D2B-B49E-52E2033446C7}"/>
                </a:ext>
              </a:extLst>
            </p:cNvPr>
            <p:cNvSpPr/>
            <p:nvPr/>
          </p:nvSpPr>
          <p:spPr>
            <a:xfrm>
              <a:off x="1519237" y="852487"/>
              <a:ext cx="2723358" cy="5157605"/>
            </a:xfrm>
            <a:custGeom>
              <a:avLst/>
              <a:gdLst>
                <a:gd name="connsiteX0" fmla="*/ 1215485 w 2712339"/>
                <a:gd name="connsiteY0" fmla="*/ 0 h 5136737"/>
                <a:gd name="connsiteX1" fmla="*/ 0 w 2712339"/>
                <a:gd name="connsiteY1" fmla="*/ 0 h 5136737"/>
                <a:gd name="connsiteX2" fmla="*/ 0 w 2712339"/>
                <a:gd name="connsiteY2" fmla="*/ 5136737 h 5136737"/>
                <a:gd name="connsiteX3" fmla="*/ 1780223 w 2712339"/>
                <a:gd name="connsiteY3" fmla="*/ 5136737 h 5136737"/>
                <a:gd name="connsiteX4" fmla="*/ 2712339 w 2712339"/>
                <a:gd name="connsiteY4" fmla="*/ 3166682 h 51367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12339" h="5136737">
                  <a:moveTo>
                    <a:pt x="1215485" y="0"/>
                  </a:moveTo>
                  <a:lnTo>
                    <a:pt x="0" y="0"/>
                  </a:lnTo>
                  <a:lnTo>
                    <a:pt x="0" y="5136737"/>
                  </a:lnTo>
                  <a:lnTo>
                    <a:pt x="1780223" y="5136737"/>
                  </a:lnTo>
                  <a:lnTo>
                    <a:pt x="2712339" y="3166682"/>
                  </a:lnTo>
                  <a:close/>
                </a:path>
              </a:pathLst>
            </a:custGeom>
            <a:solidFill>
              <a:schemeClr val="accent1"/>
            </a:solidFill>
            <a:ln w="9525" cap="flat">
              <a:noFill/>
              <a:prstDash val="solid"/>
              <a:miter/>
            </a:ln>
          </p:spPr>
          <p:txBody>
            <a:bodyPr rtlCol="0" anchor="ctr"/>
            <a:lstStyle/>
            <a:p>
              <a:endParaRPr lang="en-AU"/>
            </a:p>
          </p:txBody>
        </p:sp>
        <p:sp>
          <p:nvSpPr>
            <p:cNvPr id="17" name="Freeform: Shape 16">
              <a:extLst>
                <a:ext uri="{FF2B5EF4-FFF2-40B4-BE49-F238E27FC236}">
                  <a16:creationId xmlns:a16="http://schemas.microsoft.com/office/drawing/2014/main" id="{C4F4D52E-6E80-4B42-AF52-84D79D8600EA}"/>
                </a:ext>
              </a:extLst>
            </p:cNvPr>
            <p:cNvSpPr/>
            <p:nvPr/>
          </p:nvSpPr>
          <p:spPr>
            <a:xfrm>
              <a:off x="3293077" y="4019168"/>
              <a:ext cx="1876139" cy="1983581"/>
            </a:xfrm>
            <a:custGeom>
              <a:avLst/>
              <a:gdLst>
                <a:gd name="connsiteX0" fmla="*/ 1869758 w 1876139"/>
                <a:gd name="connsiteY0" fmla="*/ 1970056 h 1983581"/>
                <a:gd name="connsiteX1" fmla="*/ 938498 w 1876139"/>
                <a:gd name="connsiteY1" fmla="*/ 0 h 1983581"/>
                <a:gd name="connsiteX2" fmla="*/ 6382 w 1876139"/>
                <a:gd name="connsiteY2" fmla="*/ 1970056 h 1983581"/>
                <a:gd name="connsiteX3" fmla="*/ 0 w 1876139"/>
                <a:gd name="connsiteY3" fmla="*/ 1983582 h 1983581"/>
                <a:gd name="connsiteX4" fmla="*/ 1876139 w 1876139"/>
                <a:gd name="connsiteY4" fmla="*/ 1983582 h 19835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6139" h="1983581">
                  <a:moveTo>
                    <a:pt x="1869758" y="1970056"/>
                  </a:moveTo>
                  <a:lnTo>
                    <a:pt x="938498" y="0"/>
                  </a:lnTo>
                  <a:lnTo>
                    <a:pt x="6382" y="1970056"/>
                  </a:lnTo>
                  <a:lnTo>
                    <a:pt x="0" y="1983582"/>
                  </a:lnTo>
                  <a:lnTo>
                    <a:pt x="1876139" y="1983582"/>
                  </a:lnTo>
                  <a:close/>
                </a:path>
              </a:pathLst>
            </a:custGeom>
            <a:solidFill>
              <a:schemeClr val="bg1">
                <a:lumMod val="85000"/>
                <a:alpha val="50196"/>
              </a:schemeClr>
            </a:solidFill>
            <a:ln w="9525" cap="flat">
              <a:noFill/>
              <a:prstDash val="solid"/>
              <a:miter/>
            </a:ln>
          </p:spPr>
          <p:txBody>
            <a:bodyPr rtlCol="0" anchor="ctr"/>
            <a:lstStyle/>
            <a:p>
              <a:endParaRPr lang="en-AU"/>
            </a:p>
          </p:txBody>
        </p:sp>
        <p:sp>
          <p:nvSpPr>
            <p:cNvPr id="18" name="Freeform: Shape 17">
              <a:extLst>
                <a:ext uri="{FF2B5EF4-FFF2-40B4-BE49-F238E27FC236}">
                  <a16:creationId xmlns:a16="http://schemas.microsoft.com/office/drawing/2014/main" id="{44EAE554-6AA0-4992-8CE3-507A7C9F4AB9}"/>
                </a:ext>
              </a:extLst>
            </p:cNvPr>
            <p:cNvSpPr/>
            <p:nvPr/>
          </p:nvSpPr>
          <p:spPr>
            <a:xfrm>
              <a:off x="2734722" y="852487"/>
              <a:ext cx="7933467" cy="5150262"/>
            </a:xfrm>
            <a:custGeom>
              <a:avLst/>
              <a:gdLst>
                <a:gd name="connsiteX0" fmla="*/ 7933468 w 7933467"/>
                <a:gd name="connsiteY0" fmla="*/ 3513391 h 5150262"/>
                <a:gd name="connsiteX1" fmla="*/ 7794498 w 7933467"/>
                <a:gd name="connsiteY1" fmla="*/ 3219355 h 5150262"/>
                <a:gd name="connsiteX2" fmla="*/ 7792879 w 7933467"/>
                <a:gd name="connsiteY2" fmla="*/ 3210878 h 5150262"/>
                <a:gd name="connsiteX3" fmla="*/ 7456075 w 7933467"/>
                <a:gd name="connsiteY3" fmla="*/ 2498408 h 5150262"/>
                <a:gd name="connsiteX4" fmla="*/ 7453694 w 7933467"/>
                <a:gd name="connsiteY4" fmla="*/ 2498408 h 5150262"/>
                <a:gd name="connsiteX5" fmla="*/ 6272689 w 7933467"/>
                <a:gd name="connsiteY5" fmla="*/ 0 h 5150262"/>
                <a:gd name="connsiteX6" fmla="*/ 5744242 w 7933467"/>
                <a:gd name="connsiteY6" fmla="*/ 0 h 5150262"/>
                <a:gd name="connsiteX7" fmla="*/ 0 w 7933467"/>
                <a:gd name="connsiteY7" fmla="*/ 0 h 5150262"/>
                <a:gd name="connsiteX8" fmla="*/ 1496854 w 7933467"/>
                <a:gd name="connsiteY8" fmla="*/ 3166682 h 5150262"/>
                <a:gd name="connsiteX9" fmla="*/ 2428113 w 7933467"/>
                <a:gd name="connsiteY9" fmla="*/ 5136737 h 5150262"/>
                <a:gd name="connsiteX10" fmla="*/ 2434495 w 7933467"/>
                <a:gd name="connsiteY10" fmla="*/ 5150263 h 5150262"/>
                <a:gd name="connsiteX11" fmla="*/ 7933468 w 7933467"/>
                <a:gd name="connsiteY11" fmla="*/ 5150263 h 5150262"/>
                <a:gd name="connsiteX12" fmla="*/ 7933468 w 7933467"/>
                <a:gd name="connsiteY12" fmla="*/ 5150263 h 5150262"/>
                <a:gd name="connsiteX13" fmla="*/ 7933468 w 7933467"/>
                <a:gd name="connsiteY13" fmla="*/ 3947541 h 5150262"/>
                <a:gd name="connsiteX14" fmla="*/ 7933468 w 7933467"/>
                <a:gd name="connsiteY14" fmla="*/ 3947541 h 5150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933467" h="5150262">
                  <a:moveTo>
                    <a:pt x="7933468" y="3513391"/>
                  </a:moveTo>
                  <a:lnTo>
                    <a:pt x="7794498" y="3219355"/>
                  </a:lnTo>
                  <a:lnTo>
                    <a:pt x="7792879" y="3210878"/>
                  </a:lnTo>
                  <a:lnTo>
                    <a:pt x="7456075" y="2498408"/>
                  </a:lnTo>
                  <a:lnTo>
                    <a:pt x="7453694" y="2498408"/>
                  </a:lnTo>
                  <a:lnTo>
                    <a:pt x="6272689" y="0"/>
                  </a:lnTo>
                  <a:lnTo>
                    <a:pt x="5744242" y="0"/>
                  </a:lnTo>
                  <a:lnTo>
                    <a:pt x="0" y="0"/>
                  </a:lnTo>
                  <a:lnTo>
                    <a:pt x="1496854" y="3166682"/>
                  </a:lnTo>
                  <a:lnTo>
                    <a:pt x="2428113" y="5136737"/>
                  </a:lnTo>
                  <a:lnTo>
                    <a:pt x="2434495" y="5150263"/>
                  </a:lnTo>
                  <a:lnTo>
                    <a:pt x="7933468" y="5150263"/>
                  </a:lnTo>
                  <a:lnTo>
                    <a:pt x="7933468" y="5150263"/>
                  </a:lnTo>
                  <a:lnTo>
                    <a:pt x="7933468" y="3947541"/>
                  </a:lnTo>
                  <a:lnTo>
                    <a:pt x="7933468" y="3947541"/>
                  </a:lnTo>
                  <a:close/>
                </a:path>
              </a:pathLst>
            </a:custGeom>
            <a:solidFill>
              <a:schemeClr val="tx1"/>
            </a:solidFill>
            <a:ln w="9525" cap="flat">
              <a:noFill/>
              <a:prstDash val="solid"/>
              <a:miter/>
            </a:ln>
          </p:spPr>
          <p:txBody>
            <a:bodyPr rtlCol="0" anchor="ctr"/>
            <a:lstStyle/>
            <a:p>
              <a:endParaRPr lang="en-AU"/>
            </a:p>
          </p:txBody>
        </p:sp>
        <p:sp>
          <p:nvSpPr>
            <p:cNvPr id="19" name="Freeform: Shape 18">
              <a:extLst>
                <a:ext uri="{FF2B5EF4-FFF2-40B4-BE49-F238E27FC236}">
                  <a16:creationId xmlns:a16="http://schemas.microsoft.com/office/drawing/2014/main" id="{0C8F07EE-BF96-4743-9DFA-884E58EEF7F8}"/>
                </a:ext>
              </a:extLst>
            </p:cNvPr>
            <p:cNvSpPr/>
            <p:nvPr/>
          </p:nvSpPr>
          <p:spPr>
            <a:xfrm>
              <a:off x="9009791" y="852487"/>
              <a:ext cx="1658398" cy="3508438"/>
            </a:xfrm>
            <a:custGeom>
              <a:avLst/>
              <a:gdLst>
                <a:gd name="connsiteX0" fmla="*/ 0 w 1658398"/>
                <a:gd name="connsiteY0" fmla="*/ 0 h 3508438"/>
                <a:gd name="connsiteX1" fmla="*/ 1181005 w 1658398"/>
                <a:gd name="connsiteY1" fmla="*/ 2498408 h 3508438"/>
                <a:gd name="connsiteX2" fmla="*/ 1517809 w 1658398"/>
                <a:gd name="connsiteY2" fmla="*/ 3210878 h 3508438"/>
                <a:gd name="connsiteX3" fmla="*/ 1658398 w 1658398"/>
                <a:gd name="connsiteY3" fmla="*/ 3508439 h 3508438"/>
                <a:gd name="connsiteX4" fmla="*/ 1658398 w 1658398"/>
                <a:gd name="connsiteY4" fmla="*/ 0 h 3508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58398" h="3508438">
                  <a:moveTo>
                    <a:pt x="0" y="0"/>
                  </a:moveTo>
                  <a:lnTo>
                    <a:pt x="1181005" y="2498408"/>
                  </a:lnTo>
                  <a:lnTo>
                    <a:pt x="1517809" y="3210878"/>
                  </a:lnTo>
                  <a:lnTo>
                    <a:pt x="1658398" y="3508439"/>
                  </a:lnTo>
                  <a:lnTo>
                    <a:pt x="1658398" y="0"/>
                  </a:lnTo>
                  <a:close/>
                </a:path>
              </a:pathLst>
            </a:custGeom>
            <a:solidFill>
              <a:schemeClr val="bg1">
                <a:lumMod val="85000"/>
                <a:alpha val="50196"/>
              </a:schemeClr>
            </a:solidFill>
            <a:ln w="9525" cap="flat">
              <a:noFill/>
              <a:prstDash val="solid"/>
              <a:miter/>
            </a:ln>
          </p:spPr>
          <p:txBody>
            <a:bodyPr rtlCol="0" anchor="ctr"/>
            <a:lstStyle/>
            <a:p>
              <a:endParaRPr lang="en-AU"/>
            </a:p>
          </p:txBody>
        </p:sp>
      </p:grpSp>
      <p:sp>
        <p:nvSpPr>
          <p:cNvPr id="7" name="Slide Number Placeholder 6">
            <a:extLst>
              <a:ext uri="{FF2B5EF4-FFF2-40B4-BE49-F238E27FC236}">
                <a16:creationId xmlns:a16="http://schemas.microsoft.com/office/drawing/2014/main" id="{DFAF234B-2579-413B-A7B7-C756D497F8B4}"/>
              </a:ext>
            </a:extLst>
          </p:cNvPr>
          <p:cNvSpPr>
            <a:spLocks noGrp="1"/>
          </p:cNvSpPr>
          <p:nvPr userDrawn="1">
            <p:ph type="sldNum" sz="quarter" idx="12"/>
          </p:nvPr>
        </p:nvSpPr>
        <p:spPr/>
        <p:txBody>
          <a:bodyPr/>
          <a:lstStyle/>
          <a:p>
            <a:fld id="{E4E047A3-478C-4E7E-BF3D-3786245819C0}" type="slidenum">
              <a:rPr lang="en-AU" smtClean="0"/>
              <a:t>‹#›</a:t>
            </a:fld>
            <a:endParaRPr lang="en-AU"/>
          </a:p>
        </p:txBody>
      </p:sp>
      <p:sp>
        <p:nvSpPr>
          <p:cNvPr id="2" name="Title 1">
            <a:extLst>
              <a:ext uri="{FF2B5EF4-FFF2-40B4-BE49-F238E27FC236}">
                <a16:creationId xmlns:a16="http://schemas.microsoft.com/office/drawing/2014/main" id="{3C945811-51FB-4C17-83BD-089998BA0FBF}"/>
              </a:ext>
            </a:extLst>
          </p:cNvPr>
          <p:cNvSpPr>
            <a:spLocks noGrp="1"/>
          </p:cNvSpPr>
          <p:nvPr userDrawn="1">
            <p:ph type="title" hasCustomPrompt="1"/>
          </p:nvPr>
        </p:nvSpPr>
        <p:spPr>
          <a:xfrm>
            <a:off x="5346972" y="846593"/>
            <a:ext cx="4639538" cy="3546345"/>
          </a:xfrm>
          <a:prstGeom prst="rect">
            <a:avLst/>
          </a:prstGeom>
        </p:spPr>
        <p:txBody>
          <a:bodyPr anchor="b">
            <a:noAutofit/>
          </a:bodyPr>
          <a:lstStyle>
            <a:lvl1pPr algn="r">
              <a:defRPr sz="3800" i="1">
                <a:solidFill>
                  <a:schemeClr val="bg1"/>
                </a:solidFill>
                <a:latin typeface="+mn-lt"/>
              </a:defRPr>
            </a:lvl1pPr>
          </a:lstStyle>
          <a:p>
            <a:r>
              <a:rPr lang="en-US"/>
              <a:t>Insert quote text here</a:t>
            </a:r>
            <a:endParaRPr lang="en-AU"/>
          </a:p>
        </p:txBody>
      </p:sp>
      <p:cxnSp>
        <p:nvCxnSpPr>
          <p:cNvPr id="16" name="Straight Connector 15">
            <a:extLst>
              <a:ext uri="{FF2B5EF4-FFF2-40B4-BE49-F238E27FC236}">
                <a16:creationId xmlns:a16="http://schemas.microsoft.com/office/drawing/2014/main" id="{BF225198-0F8C-44ED-96A9-0FD52FFE32E6}"/>
              </a:ext>
            </a:extLst>
          </p:cNvPr>
          <p:cNvCxnSpPr/>
          <p:nvPr userDrawn="1"/>
        </p:nvCxnSpPr>
        <p:spPr>
          <a:xfrm>
            <a:off x="8700635" y="4678819"/>
            <a:ext cx="1285875"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60521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pullout (picture)">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205BAA18-8288-4524-83DB-261EAE38B500}"/>
              </a:ext>
            </a:extLst>
          </p:cNvPr>
          <p:cNvSpPr/>
          <p:nvPr/>
        </p:nvSpPr>
        <p:spPr>
          <a:xfrm>
            <a:off x="2971526" y="-3976"/>
            <a:ext cx="9251183" cy="6844943"/>
          </a:xfrm>
          <a:custGeom>
            <a:avLst/>
            <a:gdLst>
              <a:gd name="connsiteX0" fmla="*/ 6933343 w 6933342"/>
              <a:gd name="connsiteY0" fmla="*/ 0 h 5129974"/>
              <a:gd name="connsiteX1" fmla="*/ 0 w 6933342"/>
              <a:gd name="connsiteY1" fmla="*/ 0 h 5129974"/>
              <a:gd name="connsiteX2" fmla="*/ 2424970 w 6933342"/>
              <a:gd name="connsiteY2" fmla="*/ 5129975 h 5129974"/>
              <a:gd name="connsiteX3" fmla="*/ 6933343 w 6933342"/>
              <a:gd name="connsiteY3" fmla="*/ 5129975 h 5129974"/>
              <a:gd name="connsiteX4" fmla="*/ 6933343 w 6933342"/>
              <a:gd name="connsiteY4" fmla="*/ 0 h 51299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33342" h="5129974">
                <a:moveTo>
                  <a:pt x="6933343" y="0"/>
                </a:moveTo>
                <a:lnTo>
                  <a:pt x="0" y="0"/>
                </a:lnTo>
                <a:lnTo>
                  <a:pt x="2424970" y="5129975"/>
                </a:lnTo>
                <a:lnTo>
                  <a:pt x="6933343" y="5129975"/>
                </a:lnTo>
                <a:lnTo>
                  <a:pt x="6933343" y="0"/>
                </a:lnTo>
                <a:close/>
              </a:path>
            </a:pathLst>
          </a:custGeom>
          <a:solidFill>
            <a:schemeClr val="accent1"/>
          </a:solidFill>
          <a:ln w="9525" cap="flat">
            <a:noFill/>
            <a:prstDash val="solid"/>
            <a:miter/>
          </a:ln>
        </p:spPr>
        <p:txBody>
          <a:bodyPr rtlCol="0" anchor="ctr"/>
          <a:lstStyle/>
          <a:p>
            <a:endParaRPr lang="en-AU"/>
          </a:p>
        </p:txBody>
      </p:sp>
      <p:sp>
        <p:nvSpPr>
          <p:cNvPr id="13" name="Picture Placeholder 40">
            <a:extLst>
              <a:ext uri="{FF2B5EF4-FFF2-40B4-BE49-F238E27FC236}">
                <a16:creationId xmlns:a16="http://schemas.microsoft.com/office/drawing/2014/main" id="{1BEC1E53-B89F-479A-9454-1F82ED9A8DFD}"/>
              </a:ext>
            </a:extLst>
          </p:cNvPr>
          <p:cNvSpPr>
            <a:spLocks noGrp="1" noChangeAspect="1"/>
          </p:cNvSpPr>
          <p:nvPr userDrawn="1">
            <p:ph type="pic" sz="quarter" idx="13" hasCustomPrompt="1"/>
          </p:nvPr>
        </p:nvSpPr>
        <p:spPr>
          <a:xfrm>
            <a:off x="-1484" y="-6229"/>
            <a:ext cx="6059385" cy="6532441"/>
          </a:xfrm>
          <a:custGeom>
            <a:avLst/>
            <a:gdLst>
              <a:gd name="connsiteX0" fmla="*/ 1152965 w 4608426"/>
              <a:gd name="connsiteY0" fmla="*/ 0 h 6858000"/>
              <a:gd name="connsiteX1" fmla="*/ 4608426 w 4608426"/>
              <a:gd name="connsiteY1" fmla="*/ 0 h 6858000"/>
              <a:gd name="connsiteX2" fmla="*/ 4608426 w 4608426"/>
              <a:gd name="connsiteY2" fmla="*/ 6858000 h 6858000"/>
              <a:gd name="connsiteX3" fmla="*/ 2054220 w 4608426"/>
              <a:gd name="connsiteY3" fmla="*/ 6858000 h 6858000"/>
              <a:gd name="connsiteX4" fmla="*/ 0 w 4608426"/>
              <a:gd name="connsiteY4" fmla="*/ 2512304 h 6858000"/>
              <a:gd name="connsiteX5" fmla="*/ 0 w 4608426"/>
              <a:gd name="connsiteY5" fmla="*/ 2443315 h 6858000"/>
              <a:gd name="connsiteX0" fmla="*/ 587054 w 4608426"/>
              <a:gd name="connsiteY0" fmla="*/ 0 h 6858000"/>
              <a:gd name="connsiteX1" fmla="*/ 4608426 w 4608426"/>
              <a:gd name="connsiteY1" fmla="*/ 0 h 6858000"/>
              <a:gd name="connsiteX2" fmla="*/ 4608426 w 4608426"/>
              <a:gd name="connsiteY2" fmla="*/ 6858000 h 6858000"/>
              <a:gd name="connsiteX3" fmla="*/ 2054220 w 4608426"/>
              <a:gd name="connsiteY3" fmla="*/ 6858000 h 6858000"/>
              <a:gd name="connsiteX4" fmla="*/ 0 w 4608426"/>
              <a:gd name="connsiteY4" fmla="*/ 2512304 h 6858000"/>
              <a:gd name="connsiteX5" fmla="*/ 0 w 4608426"/>
              <a:gd name="connsiteY5" fmla="*/ 2443315 h 6858000"/>
              <a:gd name="connsiteX6" fmla="*/ 587054 w 4608426"/>
              <a:gd name="connsiteY6" fmla="*/ 0 h 6858000"/>
              <a:gd name="connsiteX0" fmla="*/ 587054 w 4608426"/>
              <a:gd name="connsiteY0" fmla="*/ 0 h 6858000"/>
              <a:gd name="connsiteX1" fmla="*/ 4608426 w 4608426"/>
              <a:gd name="connsiteY1" fmla="*/ 0 h 6858000"/>
              <a:gd name="connsiteX2" fmla="*/ 4608426 w 4608426"/>
              <a:gd name="connsiteY2" fmla="*/ 6858000 h 6858000"/>
              <a:gd name="connsiteX3" fmla="*/ 2054220 w 4608426"/>
              <a:gd name="connsiteY3" fmla="*/ 6858000 h 6858000"/>
              <a:gd name="connsiteX4" fmla="*/ 0 w 4608426"/>
              <a:gd name="connsiteY4" fmla="*/ 2512304 h 6858000"/>
              <a:gd name="connsiteX5" fmla="*/ 587054 w 4608426"/>
              <a:gd name="connsiteY5" fmla="*/ 0 h 6858000"/>
              <a:gd name="connsiteX0" fmla="*/ 587054 w 4608426"/>
              <a:gd name="connsiteY0" fmla="*/ 0 h 6858000"/>
              <a:gd name="connsiteX1" fmla="*/ 4608426 w 4608426"/>
              <a:gd name="connsiteY1" fmla="*/ 0 h 6858000"/>
              <a:gd name="connsiteX2" fmla="*/ 4608426 w 4608426"/>
              <a:gd name="connsiteY2" fmla="*/ 6858000 h 6858000"/>
              <a:gd name="connsiteX3" fmla="*/ 2808768 w 4608426"/>
              <a:gd name="connsiteY3" fmla="*/ 6858000 h 6858000"/>
              <a:gd name="connsiteX4" fmla="*/ 0 w 4608426"/>
              <a:gd name="connsiteY4" fmla="*/ 2512304 h 6858000"/>
              <a:gd name="connsiteX5" fmla="*/ 587054 w 4608426"/>
              <a:gd name="connsiteY5" fmla="*/ 0 h 6858000"/>
              <a:gd name="connsiteX0" fmla="*/ 40006 w 4061378"/>
              <a:gd name="connsiteY0" fmla="*/ 0 h 6858000"/>
              <a:gd name="connsiteX1" fmla="*/ 4061378 w 4061378"/>
              <a:gd name="connsiteY1" fmla="*/ 0 h 6858000"/>
              <a:gd name="connsiteX2" fmla="*/ 4061378 w 4061378"/>
              <a:gd name="connsiteY2" fmla="*/ 6858000 h 6858000"/>
              <a:gd name="connsiteX3" fmla="*/ 2261720 w 4061378"/>
              <a:gd name="connsiteY3" fmla="*/ 6858000 h 6858000"/>
              <a:gd name="connsiteX4" fmla="*/ 0 w 4061378"/>
              <a:gd name="connsiteY4" fmla="*/ 2116165 h 6858000"/>
              <a:gd name="connsiteX5" fmla="*/ 40006 w 4061378"/>
              <a:gd name="connsiteY5" fmla="*/ 0 h 6858000"/>
              <a:gd name="connsiteX0" fmla="*/ 2279 w 4061378"/>
              <a:gd name="connsiteY0" fmla="*/ 9432 h 6858000"/>
              <a:gd name="connsiteX1" fmla="*/ 4061378 w 4061378"/>
              <a:gd name="connsiteY1" fmla="*/ 0 h 6858000"/>
              <a:gd name="connsiteX2" fmla="*/ 4061378 w 4061378"/>
              <a:gd name="connsiteY2" fmla="*/ 6858000 h 6858000"/>
              <a:gd name="connsiteX3" fmla="*/ 2261720 w 4061378"/>
              <a:gd name="connsiteY3" fmla="*/ 6858000 h 6858000"/>
              <a:gd name="connsiteX4" fmla="*/ 0 w 4061378"/>
              <a:gd name="connsiteY4" fmla="*/ 2116165 h 6858000"/>
              <a:gd name="connsiteX5" fmla="*/ 2279 w 4061378"/>
              <a:gd name="connsiteY5" fmla="*/ 9432 h 6858000"/>
              <a:gd name="connsiteX0" fmla="*/ 2279 w 4061378"/>
              <a:gd name="connsiteY0" fmla="*/ 0 h 6848568"/>
              <a:gd name="connsiteX1" fmla="*/ 2974946 w 4061378"/>
              <a:gd name="connsiteY1" fmla="*/ 98 h 6848568"/>
              <a:gd name="connsiteX2" fmla="*/ 4061378 w 4061378"/>
              <a:gd name="connsiteY2" fmla="*/ 6848568 h 6848568"/>
              <a:gd name="connsiteX3" fmla="*/ 2261720 w 4061378"/>
              <a:gd name="connsiteY3" fmla="*/ 6848568 h 6848568"/>
              <a:gd name="connsiteX4" fmla="*/ 0 w 4061378"/>
              <a:gd name="connsiteY4" fmla="*/ 2106733 h 6848568"/>
              <a:gd name="connsiteX5" fmla="*/ 2279 w 4061378"/>
              <a:gd name="connsiteY5" fmla="*/ 0 h 6848568"/>
              <a:gd name="connsiteX0" fmla="*/ 2279 w 6234243"/>
              <a:gd name="connsiteY0" fmla="*/ 0 h 6848568"/>
              <a:gd name="connsiteX1" fmla="*/ 2974946 w 6234243"/>
              <a:gd name="connsiteY1" fmla="*/ 98 h 6848568"/>
              <a:gd name="connsiteX2" fmla="*/ 6234243 w 6234243"/>
              <a:gd name="connsiteY2" fmla="*/ 6848568 h 6848568"/>
              <a:gd name="connsiteX3" fmla="*/ 2261720 w 6234243"/>
              <a:gd name="connsiteY3" fmla="*/ 6848568 h 6848568"/>
              <a:gd name="connsiteX4" fmla="*/ 0 w 6234243"/>
              <a:gd name="connsiteY4" fmla="*/ 2106733 h 6848568"/>
              <a:gd name="connsiteX5" fmla="*/ 2279 w 6234243"/>
              <a:gd name="connsiteY5" fmla="*/ 0 h 6848568"/>
              <a:gd name="connsiteX0" fmla="*/ 2279 w 6234243"/>
              <a:gd name="connsiteY0" fmla="*/ 0 h 6848568"/>
              <a:gd name="connsiteX1" fmla="*/ 2974946 w 6234243"/>
              <a:gd name="connsiteY1" fmla="*/ 98 h 6848568"/>
              <a:gd name="connsiteX2" fmla="*/ 6234243 w 6234243"/>
              <a:gd name="connsiteY2" fmla="*/ 6848568 h 6848568"/>
              <a:gd name="connsiteX3" fmla="*/ 22145 w 6234243"/>
              <a:gd name="connsiteY3" fmla="*/ 6839038 h 6848568"/>
              <a:gd name="connsiteX4" fmla="*/ 0 w 6234243"/>
              <a:gd name="connsiteY4" fmla="*/ 2106733 h 6848568"/>
              <a:gd name="connsiteX5" fmla="*/ 2279 w 6234243"/>
              <a:gd name="connsiteY5" fmla="*/ 0 h 6848568"/>
              <a:gd name="connsiteX0" fmla="*/ 2279 w 6234243"/>
              <a:gd name="connsiteY0" fmla="*/ 0 h 6848568"/>
              <a:gd name="connsiteX1" fmla="*/ 2974946 w 6234243"/>
              <a:gd name="connsiteY1" fmla="*/ 98 h 6848568"/>
              <a:gd name="connsiteX2" fmla="*/ 6234243 w 6234243"/>
              <a:gd name="connsiteY2" fmla="*/ 6848568 h 6848568"/>
              <a:gd name="connsiteX3" fmla="*/ 22145 w 6234243"/>
              <a:gd name="connsiteY3" fmla="*/ 6848568 h 6848568"/>
              <a:gd name="connsiteX4" fmla="*/ 0 w 6234243"/>
              <a:gd name="connsiteY4" fmla="*/ 2106733 h 6848568"/>
              <a:gd name="connsiteX5" fmla="*/ 2279 w 6234243"/>
              <a:gd name="connsiteY5" fmla="*/ 0 h 6848568"/>
              <a:gd name="connsiteX0" fmla="*/ 0 w 6231964"/>
              <a:gd name="connsiteY0" fmla="*/ 0 h 6848568"/>
              <a:gd name="connsiteX1" fmla="*/ 2972667 w 6231964"/>
              <a:gd name="connsiteY1" fmla="*/ 98 h 6848568"/>
              <a:gd name="connsiteX2" fmla="*/ 6231964 w 6231964"/>
              <a:gd name="connsiteY2" fmla="*/ 6848568 h 6848568"/>
              <a:gd name="connsiteX3" fmla="*/ 19866 w 6231964"/>
              <a:gd name="connsiteY3" fmla="*/ 6848568 h 6848568"/>
              <a:gd name="connsiteX4" fmla="*/ 0 w 6231964"/>
              <a:gd name="connsiteY4" fmla="*/ 0 h 6848568"/>
              <a:gd name="connsiteX0" fmla="*/ 0 w 6251024"/>
              <a:gd name="connsiteY0" fmla="*/ 0 h 6858098"/>
              <a:gd name="connsiteX1" fmla="*/ 2991727 w 6251024"/>
              <a:gd name="connsiteY1" fmla="*/ 9628 h 6858098"/>
              <a:gd name="connsiteX2" fmla="*/ 6251024 w 6251024"/>
              <a:gd name="connsiteY2" fmla="*/ 6858098 h 6858098"/>
              <a:gd name="connsiteX3" fmla="*/ 38926 w 6251024"/>
              <a:gd name="connsiteY3" fmla="*/ 6858098 h 6858098"/>
              <a:gd name="connsiteX4" fmla="*/ 0 w 6251024"/>
              <a:gd name="connsiteY4" fmla="*/ 0 h 6858098"/>
              <a:gd name="connsiteX0" fmla="*/ 0 w 6222434"/>
              <a:gd name="connsiteY0" fmla="*/ 0 h 6858098"/>
              <a:gd name="connsiteX1" fmla="*/ 2963137 w 6222434"/>
              <a:gd name="connsiteY1" fmla="*/ 9628 h 6858098"/>
              <a:gd name="connsiteX2" fmla="*/ 6222434 w 6222434"/>
              <a:gd name="connsiteY2" fmla="*/ 6858098 h 6858098"/>
              <a:gd name="connsiteX3" fmla="*/ 10336 w 6222434"/>
              <a:gd name="connsiteY3" fmla="*/ 6858098 h 6858098"/>
              <a:gd name="connsiteX4" fmla="*/ 0 w 6222434"/>
              <a:gd name="connsiteY4" fmla="*/ 0 h 6858098"/>
              <a:gd name="connsiteX0" fmla="*/ 0 w 6222434"/>
              <a:gd name="connsiteY0" fmla="*/ 0 h 6858098"/>
              <a:gd name="connsiteX1" fmla="*/ 2963137 w 6222434"/>
              <a:gd name="connsiteY1" fmla="*/ 9628 h 6858098"/>
              <a:gd name="connsiteX2" fmla="*/ 6060503 w 6222434"/>
              <a:gd name="connsiteY2" fmla="*/ 6521103 h 6858098"/>
              <a:gd name="connsiteX3" fmla="*/ 6222434 w 6222434"/>
              <a:gd name="connsiteY3" fmla="*/ 6858098 h 6858098"/>
              <a:gd name="connsiteX4" fmla="*/ 10336 w 6222434"/>
              <a:gd name="connsiteY4" fmla="*/ 6858098 h 6858098"/>
              <a:gd name="connsiteX5" fmla="*/ 0 w 6222434"/>
              <a:gd name="connsiteY5" fmla="*/ 0 h 6858098"/>
              <a:gd name="connsiteX0" fmla="*/ 450981 w 6673415"/>
              <a:gd name="connsiteY0" fmla="*/ 0 h 7117371"/>
              <a:gd name="connsiteX1" fmla="*/ 3414118 w 6673415"/>
              <a:gd name="connsiteY1" fmla="*/ 9628 h 7117371"/>
              <a:gd name="connsiteX2" fmla="*/ 6511484 w 6673415"/>
              <a:gd name="connsiteY2" fmla="*/ 6521103 h 7117371"/>
              <a:gd name="connsiteX3" fmla="*/ 6673415 w 6673415"/>
              <a:gd name="connsiteY3" fmla="*/ 6858098 h 7117371"/>
              <a:gd name="connsiteX4" fmla="*/ 461317 w 6673415"/>
              <a:gd name="connsiteY4" fmla="*/ 6858098 h 7117371"/>
              <a:gd name="connsiteX5" fmla="*/ 456688 w 6673415"/>
              <a:gd name="connsiteY5" fmla="*/ 6521103 h 7117371"/>
              <a:gd name="connsiteX6" fmla="*/ 450981 w 6673415"/>
              <a:gd name="connsiteY6" fmla="*/ 0 h 7117371"/>
              <a:gd name="connsiteX0" fmla="*/ 217979 w 6440413"/>
              <a:gd name="connsiteY0" fmla="*/ 0 h 6858098"/>
              <a:gd name="connsiteX1" fmla="*/ 3181116 w 6440413"/>
              <a:gd name="connsiteY1" fmla="*/ 9628 h 6858098"/>
              <a:gd name="connsiteX2" fmla="*/ 6278482 w 6440413"/>
              <a:gd name="connsiteY2" fmla="*/ 6521103 h 6858098"/>
              <a:gd name="connsiteX3" fmla="*/ 6440413 w 6440413"/>
              <a:gd name="connsiteY3" fmla="*/ 6858098 h 6858098"/>
              <a:gd name="connsiteX4" fmla="*/ 223686 w 6440413"/>
              <a:gd name="connsiteY4" fmla="*/ 6521103 h 6858098"/>
              <a:gd name="connsiteX5" fmla="*/ 217979 w 6440413"/>
              <a:gd name="connsiteY5" fmla="*/ 0 h 6858098"/>
              <a:gd name="connsiteX0" fmla="*/ 217979 w 6278482"/>
              <a:gd name="connsiteY0" fmla="*/ 0 h 6521103"/>
              <a:gd name="connsiteX1" fmla="*/ 3181116 w 6278482"/>
              <a:gd name="connsiteY1" fmla="*/ 9628 h 6521103"/>
              <a:gd name="connsiteX2" fmla="*/ 6278482 w 6278482"/>
              <a:gd name="connsiteY2" fmla="*/ 6521103 h 6521103"/>
              <a:gd name="connsiteX3" fmla="*/ 223686 w 6278482"/>
              <a:gd name="connsiteY3" fmla="*/ 6521103 h 6521103"/>
              <a:gd name="connsiteX4" fmla="*/ 217979 w 6278482"/>
              <a:gd name="connsiteY4" fmla="*/ 0 h 6521103"/>
              <a:gd name="connsiteX0" fmla="*/ 218227 w 6278730"/>
              <a:gd name="connsiteY0" fmla="*/ 0 h 6521103"/>
              <a:gd name="connsiteX1" fmla="*/ 3181364 w 6278730"/>
              <a:gd name="connsiteY1" fmla="*/ 9628 h 6521103"/>
              <a:gd name="connsiteX2" fmla="*/ 6278730 w 6278730"/>
              <a:gd name="connsiteY2" fmla="*/ 6521103 h 6521103"/>
              <a:gd name="connsiteX3" fmla="*/ 223934 w 6278730"/>
              <a:gd name="connsiteY3" fmla="*/ 6521103 h 6521103"/>
              <a:gd name="connsiteX4" fmla="*/ 218227 w 6278730"/>
              <a:gd name="connsiteY4" fmla="*/ 0 h 6521103"/>
              <a:gd name="connsiteX0" fmla="*/ 0 w 6060503"/>
              <a:gd name="connsiteY0" fmla="*/ 0 h 6521103"/>
              <a:gd name="connsiteX1" fmla="*/ 2963137 w 6060503"/>
              <a:gd name="connsiteY1" fmla="*/ 9628 h 6521103"/>
              <a:gd name="connsiteX2" fmla="*/ 6060503 w 6060503"/>
              <a:gd name="connsiteY2" fmla="*/ 6521103 h 6521103"/>
              <a:gd name="connsiteX3" fmla="*/ 5707 w 6060503"/>
              <a:gd name="connsiteY3" fmla="*/ 6521103 h 6521103"/>
              <a:gd name="connsiteX4" fmla="*/ 0 w 6060503"/>
              <a:gd name="connsiteY4" fmla="*/ 0 h 6521103"/>
              <a:gd name="connsiteX0" fmla="*/ 4334 w 6064837"/>
              <a:gd name="connsiteY0" fmla="*/ 0 h 6521103"/>
              <a:gd name="connsiteX1" fmla="*/ 2967471 w 6064837"/>
              <a:gd name="connsiteY1" fmla="*/ 9628 h 6521103"/>
              <a:gd name="connsiteX2" fmla="*/ 6064837 w 6064837"/>
              <a:gd name="connsiteY2" fmla="*/ 6521103 h 6521103"/>
              <a:gd name="connsiteX3" fmla="*/ 541 w 6064837"/>
              <a:gd name="connsiteY3" fmla="*/ 6517936 h 6521103"/>
              <a:gd name="connsiteX4" fmla="*/ 4334 w 6064837"/>
              <a:gd name="connsiteY4" fmla="*/ 0 h 6521103"/>
              <a:gd name="connsiteX0" fmla="*/ 4334 w 6064837"/>
              <a:gd name="connsiteY0" fmla="*/ 0 h 6521103"/>
              <a:gd name="connsiteX1" fmla="*/ 2981721 w 6064837"/>
              <a:gd name="connsiteY1" fmla="*/ 116506 h 6521103"/>
              <a:gd name="connsiteX2" fmla="*/ 6064837 w 6064837"/>
              <a:gd name="connsiteY2" fmla="*/ 6521103 h 6521103"/>
              <a:gd name="connsiteX3" fmla="*/ 541 w 6064837"/>
              <a:gd name="connsiteY3" fmla="*/ 6517936 h 6521103"/>
              <a:gd name="connsiteX4" fmla="*/ 4334 w 6064837"/>
              <a:gd name="connsiteY4" fmla="*/ 0 h 6521103"/>
              <a:gd name="connsiteX0" fmla="*/ 4334 w 6064837"/>
              <a:gd name="connsiteY0" fmla="*/ 0 h 6521103"/>
              <a:gd name="connsiteX1" fmla="*/ 2967472 w 6064837"/>
              <a:gd name="connsiteY1" fmla="*/ 7253 h 6521103"/>
              <a:gd name="connsiteX2" fmla="*/ 6064837 w 6064837"/>
              <a:gd name="connsiteY2" fmla="*/ 6521103 h 6521103"/>
              <a:gd name="connsiteX3" fmla="*/ 541 w 6064837"/>
              <a:gd name="connsiteY3" fmla="*/ 6517936 h 6521103"/>
              <a:gd name="connsiteX4" fmla="*/ 4334 w 6064837"/>
              <a:gd name="connsiteY4" fmla="*/ 0 h 6521103"/>
              <a:gd name="connsiteX0" fmla="*/ 4334 w 6064837"/>
              <a:gd name="connsiteY0" fmla="*/ 0 h 6521103"/>
              <a:gd name="connsiteX1" fmla="*/ 2967472 w 6064837"/>
              <a:gd name="connsiteY1" fmla="*/ 7253 h 6521103"/>
              <a:gd name="connsiteX2" fmla="*/ 6064837 w 6064837"/>
              <a:gd name="connsiteY2" fmla="*/ 6521103 h 6521103"/>
              <a:gd name="connsiteX3" fmla="*/ 541 w 6064837"/>
              <a:gd name="connsiteY3" fmla="*/ 6517936 h 6521103"/>
              <a:gd name="connsiteX4" fmla="*/ 4334 w 6064837"/>
              <a:gd name="connsiteY4" fmla="*/ 0 h 6521103"/>
              <a:gd name="connsiteX0" fmla="*/ 4334 w 6064837"/>
              <a:gd name="connsiteY0" fmla="*/ 9373 h 6513850"/>
              <a:gd name="connsiteX1" fmla="*/ 2967472 w 6064837"/>
              <a:gd name="connsiteY1" fmla="*/ 0 h 6513850"/>
              <a:gd name="connsiteX2" fmla="*/ 6064837 w 6064837"/>
              <a:gd name="connsiteY2" fmla="*/ 6513850 h 6513850"/>
              <a:gd name="connsiteX3" fmla="*/ 541 w 6064837"/>
              <a:gd name="connsiteY3" fmla="*/ 6510683 h 6513850"/>
              <a:gd name="connsiteX4" fmla="*/ 4334 w 6064837"/>
              <a:gd name="connsiteY4" fmla="*/ 9373 h 6513850"/>
              <a:gd name="connsiteX0" fmla="*/ 4334 w 6064837"/>
              <a:gd name="connsiteY0" fmla="*/ 6998 h 6513850"/>
              <a:gd name="connsiteX1" fmla="*/ 2967472 w 6064837"/>
              <a:gd name="connsiteY1" fmla="*/ 0 h 6513850"/>
              <a:gd name="connsiteX2" fmla="*/ 6064837 w 6064837"/>
              <a:gd name="connsiteY2" fmla="*/ 6513850 h 6513850"/>
              <a:gd name="connsiteX3" fmla="*/ 541 w 6064837"/>
              <a:gd name="connsiteY3" fmla="*/ 6510683 h 6513850"/>
              <a:gd name="connsiteX4" fmla="*/ 4334 w 6064837"/>
              <a:gd name="connsiteY4" fmla="*/ 6998 h 6513850"/>
              <a:gd name="connsiteX0" fmla="*/ 4334 w 6064837"/>
              <a:gd name="connsiteY0" fmla="*/ 6998 h 6513850"/>
              <a:gd name="connsiteX1" fmla="*/ 2967472 w 6064837"/>
              <a:gd name="connsiteY1" fmla="*/ 0 h 6513850"/>
              <a:gd name="connsiteX2" fmla="*/ 6064837 w 6064837"/>
              <a:gd name="connsiteY2" fmla="*/ 6513850 h 6513850"/>
              <a:gd name="connsiteX3" fmla="*/ 541 w 6064837"/>
              <a:gd name="connsiteY3" fmla="*/ 6510683 h 6513850"/>
              <a:gd name="connsiteX4" fmla="*/ 4334 w 6064837"/>
              <a:gd name="connsiteY4" fmla="*/ 6998 h 6513850"/>
              <a:gd name="connsiteX0" fmla="*/ 4334 w 6064837"/>
              <a:gd name="connsiteY0" fmla="*/ 6998 h 6513850"/>
              <a:gd name="connsiteX1" fmla="*/ 2967472 w 6064837"/>
              <a:gd name="connsiteY1" fmla="*/ 0 h 6513850"/>
              <a:gd name="connsiteX2" fmla="*/ 6064837 w 6064837"/>
              <a:gd name="connsiteY2" fmla="*/ 6513850 h 6513850"/>
              <a:gd name="connsiteX3" fmla="*/ 541 w 6064837"/>
              <a:gd name="connsiteY3" fmla="*/ 6510683 h 6513850"/>
              <a:gd name="connsiteX4" fmla="*/ 4334 w 6064837"/>
              <a:gd name="connsiteY4" fmla="*/ 6998 h 6513850"/>
              <a:gd name="connsiteX0" fmla="*/ 0 w 6060503"/>
              <a:gd name="connsiteY0" fmla="*/ 6998 h 6513850"/>
              <a:gd name="connsiteX1" fmla="*/ 2963138 w 6060503"/>
              <a:gd name="connsiteY1" fmla="*/ 0 h 6513850"/>
              <a:gd name="connsiteX2" fmla="*/ 6060503 w 6060503"/>
              <a:gd name="connsiteY2" fmla="*/ 6513850 h 6513850"/>
              <a:gd name="connsiteX3" fmla="*/ 24708 w 6060503"/>
              <a:gd name="connsiteY3" fmla="*/ 6418056 h 6513850"/>
              <a:gd name="connsiteX4" fmla="*/ 0 w 6060503"/>
              <a:gd name="connsiteY4" fmla="*/ 6998 h 6513850"/>
              <a:gd name="connsiteX0" fmla="*/ 2106 w 6062609"/>
              <a:gd name="connsiteY0" fmla="*/ 6998 h 6515434"/>
              <a:gd name="connsiteX1" fmla="*/ 2965244 w 6062609"/>
              <a:gd name="connsiteY1" fmla="*/ 0 h 6515434"/>
              <a:gd name="connsiteX2" fmla="*/ 6062609 w 6062609"/>
              <a:gd name="connsiteY2" fmla="*/ 6513850 h 6515434"/>
              <a:gd name="connsiteX3" fmla="*/ 688 w 6062609"/>
              <a:gd name="connsiteY3" fmla="*/ 6515434 h 6515434"/>
              <a:gd name="connsiteX4" fmla="*/ 2106 w 6062609"/>
              <a:gd name="connsiteY4" fmla="*/ 6998 h 6515434"/>
              <a:gd name="connsiteX0" fmla="*/ 2106 w 5877356"/>
              <a:gd name="connsiteY0" fmla="*/ 6998 h 6515434"/>
              <a:gd name="connsiteX1" fmla="*/ 2965244 w 5877356"/>
              <a:gd name="connsiteY1" fmla="*/ 0 h 6515434"/>
              <a:gd name="connsiteX2" fmla="*/ 5877356 w 5877356"/>
              <a:gd name="connsiteY2" fmla="*/ 6475849 h 6515434"/>
              <a:gd name="connsiteX3" fmla="*/ 688 w 5877356"/>
              <a:gd name="connsiteY3" fmla="*/ 6515434 h 6515434"/>
              <a:gd name="connsiteX4" fmla="*/ 2106 w 5877356"/>
              <a:gd name="connsiteY4" fmla="*/ 6998 h 6515434"/>
              <a:gd name="connsiteX0" fmla="*/ 2106 w 6041235"/>
              <a:gd name="connsiteY0" fmla="*/ 6998 h 6515434"/>
              <a:gd name="connsiteX1" fmla="*/ 2965244 w 6041235"/>
              <a:gd name="connsiteY1" fmla="*/ 0 h 6515434"/>
              <a:gd name="connsiteX2" fmla="*/ 6041235 w 6041235"/>
              <a:gd name="connsiteY2" fmla="*/ 6511475 h 6515434"/>
              <a:gd name="connsiteX3" fmla="*/ 688 w 6041235"/>
              <a:gd name="connsiteY3" fmla="*/ 6515434 h 6515434"/>
              <a:gd name="connsiteX4" fmla="*/ 2106 w 6041235"/>
              <a:gd name="connsiteY4" fmla="*/ 6998 h 6515434"/>
              <a:gd name="connsiteX0" fmla="*/ 2106 w 5882107"/>
              <a:gd name="connsiteY0" fmla="*/ 6998 h 6577977"/>
              <a:gd name="connsiteX1" fmla="*/ 2965244 w 5882107"/>
              <a:gd name="connsiteY1" fmla="*/ 0 h 6577977"/>
              <a:gd name="connsiteX2" fmla="*/ 5882107 w 5882107"/>
              <a:gd name="connsiteY2" fmla="*/ 6577977 h 6577977"/>
              <a:gd name="connsiteX3" fmla="*/ 688 w 5882107"/>
              <a:gd name="connsiteY3" fmla="*/ 6515434 h 6577977"/>
              <a:gd name="connsiteX4" fmla="*/ 2106 w 5882107"/>
              <a:gd name="connsiteY4" fmla="*/ 6998 h 6577977"/>
              <a:gd name="connsiteX0" fmla="*/ 2106 w 6043610"/>
              <a:gd name="connsiteY0" fmla="*/ 6998 h 6515434"/>
              <a:gd name="connsiteX1" fmla="*/ 2965244 w 6043610"/>
              <a:gd name="connsiteY1" fmla="*/ 0 h 6515434"/>
              <a:gd name="connsiteX2" fmla="*/ 6043610 w 6043610"/>
              <a:gd name="connsiteY2" fmla="*/ 6513850 h 6515434"/>
              <a:gd name="connsiteX3" fmla="*/ 688 w 6043610"/>
              <a:gd name="connsiteY3" fmla="*/ 6515434 h 6515434"/>
              <a:gd name="connsiteX4" fmla="*/ 2106 w 6043610"/>
              <a:gd name="connsiteY4" fmla="*/ 6998 h 65154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610" h="6515434">
                <a:moveTo>
                  <a:pt x="2106" y="6998"/>
                </a:moveTo>
                <a:lnTo>
                  <a:pt x="2965244" y="0"/>
                </a:lnTo>
                <a:lnTo>
                  <a:pt x="6043610" y="6513850"/>
                </a:lnTo>
                <a:lnTo>
                  <a:pt x="688" y="6515434"/>
                </a:lnTo>
                <a:cubicBezTo>
                  <a:pt x="-2166" y="3254882"/>
                  <a:pt x="4959" y="3267549"/>
                  <a:pt x="2106" y="6998"/>
                </a:cubicBezTo>
                <a:close/>
              </a:path>
            </a:pathLst>
          </a:custGeom>
          <a:solidFill>
            <a:schemeClr val="bg2"/>
          </a:solidFill>
        </p:spPr>
        <p:txBody>
          <a:bodyPr wrap="square" anchor="ctr" anchorCtr="0">
            <a:noAutofit/>
          </a:bodyPr>
          <a:lstStyle>
            <a:lvl1pPr marL="0" indent="0" algn="l">
              <a:buNone/>
              <a:defRPr/>
            </a:lvl1pPr>
          </a:lstStyle>
          <a:p>
            <a:r>
              <a:rPr lang="en-AU"/>
              <a:t>Add a picture</a:t>
            </a:r>
          </a:p>
        </p:txBody>
      </p:sp>
      <p:sp>
        <p:nvSpPr>
          <p:cNvPr id="7" name="Slide Number Placeholder 6">
            <a:extLst>
              <a:ext uri="{FF2B5EF4-FFF2-40B4-BE49-F238E27FC236}">
                <a16:creationId xmlns:a16="http://schemas.microsoft.com/office/drawing/2014/main" id="{DFAF234B-2579-413B-A7B7-C756D497F8B4}"/>
              </a:ext>
            </a:extLst>
          </p:cNvPr>
          <p:cNvSpPr>
            <a:spLocks noGrp="1"/>
          </p:cNvSpPr>
          <p:nvPr userDrawn="1">
            <p:ph type="sldNum" sz="quarter" idx="12"/>
          </p:nvPr>
        </p:nvSpPr>
        <p:spPr/>
        <p:txBody>
          <a:bodyPr/>
          <a:lstStyle/>
          <a:p>
            <a:fld id="{E4E047A3-478C-4E7E-BF3D-3786245819C0}" type="slidenum">
              <a:rPr lang="en-AU" smtClean="0"/>
              <a:t>‹#›</a:t>
            </a:fld>
            <a:endParaRPr lang="en-AU"/>
          </a:p>
        </p:txBody>
      </p:sp>
      <p:sp>
        <p:nvSpPr>
          <p:cNvPr id="2" name="Title 1">
            <a:extLst>
              <a:ext uri="{FF2B5EF4-FFF2-40B4-BE49-F238E27FC236}">
                <a16:creationId xmlns:a16="http://schemas.microsoft.com/office/drawing/2014/main" id="{3C945811-51FB-4C17-83BD-089998BA0FBF}"/>
              </a:ext>
            </a:extLst>
          </p:cNvPr>
          <p:cNvSpPr>
            <a:spLocks noGrp="1"/>
          </p:cNvSpPr>
          <p:nvPr userDrawn="1">
            <p:ph type="title" hasCustomPrompt="1"/>
          </p:nvPr>
        </p:nvSpPr>
        <p:spPr>
          <a:xfrm>
            <a:off x="6724651" y="844549"/>
            <a:ext cx="4639538" cy="3546345"/>
          </a:xfrm>
          <a:prstGeom prst="rect">
            <a:avLst/>
          </a:prstGeom>
        </p:spPr>
        <p:txBody>
          <a:bodyPr anchor="b">
            <a:noAutofit/>
          </a:bodyPr>
          <a:lstStyle>
            <a:lvl1pPr algn="r">
              <a:defRPr sz="3800" i="1">
                <a:solidFill>
                  <a:schemeClr val="bg1"/>
                </a:solidFill>
                <a:latin typeface="+mn-lt"/>
              </a:defRPr>
            </a:lvl1pPr>
          </a:lstStyle>
          <a:p>
            <a:r>
              <a:rPr lang="en-US"/>
              <a:t>Insert quote text here</a:t>
            </a:r>
            <a:endParaRPr lang="en-AU"/>
          </a:p>
        </p:txBody>
      </p:sp>
      <p:cxnSp>
        <p:nvCxnSpPr>
          <p:cNvPr id="16" name="Straight Connector 15">
            <a:extLst>
              <a:ext uri="{FF2B5EF4-FFF2-40B4-BE49-F238E27FC236}">
                <a16:creationId xmlns:a16="http://schemas.microsoft.com/office/drawing/2014/main" id="{BF225198-0F8C-44ED-96A9-0FD52FFE32E6}"/>
              </a:ext>
            </a:extLst>
          </p:cNvPr>
          <p:cNvCxnSpPr/>
          <p:nvPr userDrawn="1"/>
        </p:nvCxnSpPr>
        <p:spPr>
          <a:xfrm>
            <a:off x="10078314" y="4676775"/>
            <a:ext cx="1285875"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Freeform: Shape 11">
            <a:extLst>
              <a:ext uri="{FF2B5EF4-FFF2-40B4-BE49-F238E27FC236}">
                <a16:creationId xmlns:a16="http://schemas.microsoft.com/office/drawing/2014/main" id="{2DDBD81E-20CE-47EF-BBDF-02A066937526}"/>
              </a:ext>
            </a:extLst>
          </p:cNvPr>
          <p:cNvSpPr/>
          <p:nvPr/>
        </p:nvSpPr>
        <p:spPr>
          <a:xfrm>
            <a:off x="-2817" y="4402237"/>
            <a:ext cx="12225528" cy="2469787"/>
          </a:xfrm>
          <a:custGeom>
            <a:avLst/>
            <a:gdLst>
              <a:gd name="connsiteX0" fmla="*/ 8410099 w 9162478"/>
              <a:gd name="connsiteY0" fmla="*/ 1590484 h 1850993"/>
              <a:gd name="connsiteX1" fmla="*/ 0 w 9162478"/>
              <a:gd name="connsiteY1" fmla="*/ 1590484 h 1850993"/>
              <a:gd name="connsiteX2" fmla="*/ 0 w 9162478"/>
              <a:gd name="connsiteY2" fmla="*/ 1850993 h 1850993"/>
              <a:gd name="connsiteX3" fmla="*/ 8286941 w 9162478"/>
              <a:gd name="connsiteY3" fmla="*/ 1850993 h 1850993"/>
              <a:gd name="connsiteX4" fmla="*/ 9162479 w 9162478"/>
              <a:gd name="connsiteY4" fmla="*/ 1850993 h 1850993"/>
              <a:gd name="connsiteX5" fmla="*/ 9162479 w 9162478"/>
              <a:gd name="connsiteY5" fmla="*/ 1590484 h 1850993"/>
              <a:gd name="connsiteX6" fmla="*/ 9162479 w 9162478"/>
              <a:gd name="connsiteY6" fmla="*/ 0 h 1850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2478" h="1850993">
                <a:moveTo>
                  <a:pt x="8410099" y="1590484"/>
                </a:moveTo>
                <a:lnTo>
                  <a:pt x="0" y="1590484"/>
                </a:lnTo>
                <a:lnTo>
                  <a:pt x="0" y="1850993"/>
                </a:lnTo>
                <a:lnTo>
                  <a:pt x="8286941" y="1850993"/>
                </a:lnTo>
                <a:lnTo>
                  <a:pt x="9162479" y="1850993"/>
                </a:lnTo>
                <a:lnTo>
                  <a:pt x="9162479" y="1590484"/>
                </a:lnTo>
                <a:lnTo>
                  <a:pt x="9162479" y="0"/>
                </a:lnTo>
                <a:close/>
              </a:path>
            </a:pathLst>
          </a:custGeom>
          <a:solidFill>
            <a:schemeClr val="tx1"/>
          </a:solidFill>
          <a:ln w="9525" cap="flat">
            <a:noFill/>
            <a:prstDash val="solid"/>
            <a:miter/>
          </a:ln>
        </p:spPr>
        <p:txBody>
          <a:bodyPr rtlCol="0" anchor="ctr"/>
          <a:lstStyle/>
          <a:p>
            <a:endParaRPr lang="en-AU"/>
          </a:p>
        </p:txBody>
      </p:sp>
    </p:spTree>
    <p:extLst>
      <p:ext uri="{BB962C8B-B14F-4D97-AF65-F5344CB8AC3E}">
        <p14:creationId xmlns:p14="http://schemas.microsoft.com/office/powerpoint/2010/main" val="12769852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grpSp>
        <p:nvGrpSpPr>
          <p:cNvPr id="9" name="Graphic 7">
            <a:extLst>
              <a:ext uri="{FF2B5EF4-FFF2-40B4-BE49-F238E27FC236}">
                <a16:creationId xmlns:a16="http://schemas.microsoft.com/office/drawing/2014/main" id="{775F9527-8847-4CD0-8737-8AB9D34244AF}"/>
              </a:ext>
            </a:extLst>
          </p:cNvPr>
          <p:cNvGrpSpPr>
            <a:grpSpLocks noChangeAspect="1"/>
          </p:cNvGrpSpPr>
          <p:nvPr/>
        </p:nvGrpSpPr>
        <p:grpSpPr>
          <a:xfrm>
            <a:off x="-9427" y="-526"/>
            <a:ext cx="12232734" cy="6876000"/>
            <a:chOff x="1504923" y="852092"/>
            <a:chExt cx="9163266" cy="5150657"/>
          </a:xfrm>
        </p:grpSpPr>
        <p:sp>
          <p:nvSpPr>
            <p:cNvPr id="10" name="Freeform: Shape 9">
              <a:extLst>
                <a:ext uri="{FF2B5EF4-FFF2-40B4-BE49-F238E27FC236}">
                  <a16:creationId xmlns:a16="http://schemas.microsoft.com/office/drawing/2014/main" id="{BBDA9792-586D-4163-8967-2653034E2252}"/>
                </a:ext>
              </a:extLst>
            </p:cNvPr>
            <p:cNvSpPr/>
            <p:nvPr/>
          </p:nvSpPr>
          <p:spPr>
            <a:xfrm>
              <a:off x="1504923" y="852092"/>
              <a:ext cx="9144476" cy="5150262"/>
            </a:xfrm>
            <a:custGeom>
              <a:avLst/>
              <a:gdLst>
                <a:gd name="connsiteX0" fmla="*/ 0 w 9144476"/>
                <a:gd name="connsiteY0" fmla="*/ 0 h 5150262"/>
                <a:gd name="connsiteX1" fmla="*/ 0 w 9144476"/>
                <a:gd name="connsiteY1" fmla="*/ 5150263 h 5150262"/>
                <a:gd name="connsiteX2" fmla="*/ 9144476 w 9144476"/>
                <a:gd name="connsiteY2" fmla="*/ 5150263 h 5150262"/>
                <a:gd name="connsiteX3" fmla="*/ 9144476 w 9144476"/>
                <a:gd name="connsiteY3" fmla="*/ 0 h 5150262"/>
                <a:gd name="connsiteX4" fmla="*/ 0 w 9144476"/>
                <a:gd name="connsiteY4" fmla="*/ 0 h 51502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476" h="5150262">
                  <a:moveTo>
                    <a:pt x="0" y="0"/>
                  </a:moveTo>
                  <a:lnTo>
                    <a:pt x="0" y="5150263"/>
                  </a:lnTo>
                  <a:lnTo>
                    <a:pt x="9144476" y="5150263"/>
                  </a:lnTo>
                  <a:lnTo>
                    <a:pt x="9144476" y="0"/>
                  </a:lnTo>
                  <a:lnTo>
                    <a:pt x="0" y="0"/>
                  </a:lnTo>
                  <a:close/>
                </a:path>
              </a:pathLst>
            </a:custGeom>
            <a:solidFill>
              <a:schemeClr val="tx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6448F7DB-E829-4AD1-A577-E51664E27CF7}"/>
                </a:ext>
              </a:extLst>
            </p:cNvPr>
            <p:cNvSpPr/>
            <p:nvPr/>
          </p:nvSpPr>
          <p:spPr>
            <a:xfrm>
              <a:off x="7212138" y="852487"/>
              <a:ext cx="3456051" cy="5150262"/>
            </a:xfrm>
            <a:custGeom>
              <a:avLst/>
              <a:gdLst>
                <a:gd name="connsiteX0" fmla="*/ 3456051 w 3456051"/>
                <a:gd name="connsiteY0" fmla="*/ 5150263 h 5150262"/>
                <a:gd name="connsiteX1" fmla="*/ 3456051 w 3456051"/>
                <a:gd name="connsiteY1" fmla="*/ 0 h 5150262"/>
                <a:gd name="connsiteX2" fmla="*/ 0 w 3456051"/>
                <a:gd name="connsiteY2" fmla="*/ 0 h 5150262"/>
                <a:gd name="connsiteX3" fmla="*/ 0 w 3456051"/>
                <a:gd name="connsiteY3" fmla="*/ 1542288 h 5150262"/>
                <a:gd name="connsiteX4" fmla="*/ 1710690 w 3456051"/>
                <a:gd name="connsiteY4" fmla="*/ 5150263 h 5150262"/>
                <a:gd name="connsiteX5" fmla="*/ 3456051 w 3456051"/>
                <a:gd name="connsiteY5" fmla="*/ 5150263 h 5150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56051" h="5150262">
                  <a:moveTo>
                    <a:pt x="3456051" y="5150263"/>
                  </a:moveTo>
                  <a:lnTo>
                    <a:pt x="3456051" y="0"/>
                  </a:lnTo>
                  <a:lnTo>
                    <a:pt x="0" y="0"/>
                  </a:lnTo>
                  <a:lnTo>
                    <a:pt x="0" y="1542288"/>
                  </a:lnTo>
                  <a:lnTo>
                    <a:pt x="1710690" y="5150263"/>
                  </a:lnTo>
                  <a:lnTo>
                    <a:pt x="3456051" y="5150263"/>
                  </a:lnTo>
                  <a:close/>
                </a:path>
              </a:pathLst>
            </a:custGeom>
            <a:solidFill>
              <a:schemeClr val="accent1"/>
            </a:solidFill>
            <a:ln w="9525" cap="flat">
              <a:noFill/>
              <a:prstDash val="solid"/>
              <a:miter/>
            </a:ln>
          </p:spPr>
          <p:txBody>
            <a:bodyPr rtlCol="0" anchor="ctr"/>
            <a:lstStyle/>
            <a:p>
              <a:endParaRPr lang="en-AU"/>
            </a:p>
          </p:txBody>
        </p:sp>
      </p:grpSp>
      <p:sp>
        <p:nvSpPr>
          <p:cNvPr id="2" name="Title 1">
            <a:extLst>
              <a:ext uri="{FF2B5EF4-FFF2-40B4-BE49-F238E27FC236}">
                <a16:creationId xmlns:a16="http://schemas.microsoft.com/office/drawing/2014/main" id="{CC092CD6-4201-40CF-9704-F9A140D66DB2}"/>
              </a:ext>
            </a:extLst>
          </p:cNvPr>
          <p:cNvSpPr>
            <a:spLocks noGrp="1"/>
          </p:cNvSpPr>
          <p:nvPr>
            <p:ph type="title" hasCustomPrompt="1"/>
          </p:nvPr>
        </p:nvSpPr>
        <p:spPr>
          <a:xfrm>
            <a:off x="630238" y="457200"/>
            <a:ext cx="4875212" cy="1600200"/>
          </a:xfrm>
          <a:prstGeom prst="rect">
            <a:avLst/>
          </a:prstGeom>
        </p:spPr>
        <p:txBody>
          <a:bodyPr anchor="b">
            <a:noAutofit/>
          </a:bodyPr>
          <a:lstStyle>
            <a:lvl1pPr>
              <a:defRPr sz="3800">
                <a:solidFill>
                  <a:schemeClr val="bg1"/>
                </a:solidFill>
              </a:defRPr>
            </a:lvl1pPr>
          </a:lstStyle>
          <a:p>
            <a:r>
              <a:rPr lang="en-US"/>
              <a:t>Thank you/ questions</a:t>
            </a:r>
            <a:endParaRPr lang="en-AU"/>
          </a:p>
        </p:txBody>
      </p:sp>
      <p:sp>
        <p:nvSpPr>
          <p:cNvPr id="4" name="Text Placeholder 3">
            <a:extLst>
              <a:ext uri="{FF2B5EF4-FFF2-40B4-BE49-F238E27FC236}">
                <a16:creationId xmlns:a16="http://schemas.microsoft.com/office/drawing/2014/main" id="{A54CFAEB-B2C1-48FE-8850-287FB988E6A6}"/>
              </a:ext>
            </a:extLst>
          </p:cNvPr>
          <p:cNvSpPr>
            <a:spLocks noGrp="1"/>
          </p:cNvSpPr>
          <p:nvPr>
            <p:ph type="body" sz="half" idx="2" hasCustomPrompt="1"/>
          </p:nvPr>
        </p:nvSpPr>
        <p:spPr>
          <a:xfrm>
            <a:off x="630238" y="3429000"/>
            <a:ext cx="4167905" cy="2439987"/>
          </a:xfrm>
        </p:spPr>
        <p:txBody>
          <a:bodyPr anchor="b" anchorCtr="0">
            <a:normAutofit/>
          </a:bodyPr>
          <a:lstStyle>
            <a:lvl1pPr marL="0" indent="0">
              <a:spcBef>
                <a:spcPts val="600"/>
              </a:spcBef>
              <a:buNone/>
              <a:defRPr sz="25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Presenter name</a:t>
            </a:r>
          </a:p>
          <a:p>
            <a:pPr lvl="0"/>
            <a:r>
              <a:rPr lang="en-US"/>
              <a:t>Job Title</a:t>
            </a:r>
          </a:p>
          <a:p>
            <a:pPr lvl="0"/>
            <a:r>
              <a:rPr lang="en-US"/>
              <a:t>Email</a:t>
            </a:r>
          </a:p>
        </p:txBody>
      </p:sp>
      <p:cxnSp>
        <p:nvCxnSpPr>
          <p:cNvPr id="14" name="Straight Connector 13">
            <a:extLst>
              <a:ext uri="{FF2B5EF4-FFF2-40B4-BE49-F238E27FC236}">
                <a16:creationId xmlns:a16="http://schemas.microsoft.com/office/drawing/2014/main" id="{9353509A-9D7D-46E3-A85D-1EA0458F74EA}"/>
              </a:ext>
            </a:extLst>
          </p:cNvPr>
          <p:cNvCxnSpPr/>
          <p:nvPr userDrawn="1"/>
        </p:nvCxnSpPr>
        <p:spPr>
          <a:xfrm>
            <a:off x="723900" y="2895600"/>
            <a:ext cx="1285875"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7CC1ACC0-58A2-4609-8AD0-38FC1712E76E}"/>
              </a:ext>
            </a:extLst>
          </p:cNvPr>
          <p:cNvSpPr txBox="1"/>
          <p:nvPr userDrawn="1"/>
        </p:nvSpPr>
        <p:spPr>
          <a:xfrm>
            <a:off x="10058400" y="6134100"/>
            <a:ext cx="1857375" cy="369332"/>
          </a:xfrm>
          <a:prstGeom prst="rect">
            <a:avLst/>
          </a:prstGeom>
          <a:noFill/>
        </p:spPr>
        <p:txBody>
          <a:bodyPr wrap="square" rtlCol="0">
            <a:spAutoFit/>
          </a:bodyPr>
          <a:lstStyle/>
          <a:p>
            <a:r>
              <a:rPr lang="en-AU">
                <a:solidFill>
                  <a:schemeClr val="bg1"/>
                </a:solidFill>
                <a:latin typeface="+mj-lt"/>
              </a:rPr>
              <a:t>dtf.vic.gov.au</a:t>
            </a:r>
          </a:p>
        </p:txBody>
      </p:sp>
    </p:spTree>
    <p:extLst>
      <p:ext uri="{BB962C8B-B14F-4D97-AF65-F5344CB8AC3E}">
        <p14:creationId xmlns:p14="http://schemas.microsoft.com/office/powerpoint/2010/main" val="31754809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grpSp>
        <p:nvGrpSpPr>
          <p:cNvPr id="9" name="Graphic 7">
            <a:extLst>
              <a:ext uri="{FF2B5EF4-FFF2-40B4-BE49-F238E27FC236}">
                <a16:creationId xmlns:a16="http://schemas.microsoft.com/office/drawing/2014/main" id="{775F9527-8847-4CD0-8737-8AB9D34244AF}"/>
              </a:ext>
            </a:extLst>
          </p:cNvPr>
          <p:cNvGrpSpPr>
            <a:grpSpLocks noChangeAspect="1"/>
          </p:cNvGrpSpPr>
          <p:nvPr userDrawn="1"/>
        </p:nvGrpSpPr>
        <p:grpSpPr>
          <a:xfrm>
            <a:off x="-9426" y="-526"/>
            <a:ext cx="12232735" cy="6876000"/>
            <a:chOff x="1504923" y="852092"/>
            <a:chExt cx="9163266" cy="5150657"/>
          </a:xfrm>
        </p:grpSpPr>
        <p:sp>
          <p:nvSpPr>
            <p:cNvPr id="10" name="Freeform: Shape 9">
              <a:extLst>
                <a:ext uri="{FF2B5EF4-FFF2-40B4-BE49-F238E27FC236}">
                  <a16:creationId xmlns:a16="http://schemas.microsoft.com/office/drawing/2014/main" id="{BBDA9792-586D-4163-8967-2653034E2252}"/>
                </a:ext>
              </a:extLst>
            </p:cNvPr>
            <p:cNvSpPr/>
            <p:nvPr/>
          </p:nvSpPr>
          <p:spPr>
            <a:xfrm>
              <a:off x="1504923" y="852092"/>
              <a:ext cx="9144476" cy="5150262"/>
            </a:xfrm>
            <a:custGeom>
              <a:avLst/>
              <a:gdLst>
                <a:gd name="connsiteX0" fmla="*/ 0 w 9144476"/>
                <a:gd name="connsiteY0" fmla="*/ 0 h 5150262"/>
                <a:gd name="connsiteX1" fmla="*/ 0 w 9144476"/>
                <a:gd name="connsiteY1" fmla="*/ 5150263 h 5150262"/>
                <a:gd name="connsiteX2" fmla="*/ 9144476 w 9144476"/>
                <a:gd name="connsiteY2" fmla="*/ 5150263 h 5150262"/>
                <a:gd name="connsiteX3" fmla="*/ 9144476 w 9144476"/>
                <a:gd name="connsiteY3" fmla="*/ 0 h 5150262"/>
                <a:gd name="connsiteX4" fmla="*/ 0 w 9144476"/>
                <a:gd name="connsiteY4" fmla="*/ 0 h 51502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476" h="5150262">
                  <a:moveTo>
                    <a:pt x="0" y="0"/>
                  </a:moveTo>
                  <a:lnTo>
                    <a:pt x="0" y="5150263"/>
                  </a:lnTo>
                  <a:lnTo>
                    <a:pt x="9144476" y="5150263"/>
                  </a:lnTo>
                  <a:lnTo>
                    <a:pt x="9144476" y="0"/>
                  </a:lnTo>
                  <a:lnTo>
                    <a:pt x="0" y="0"/>
                  </a:lnTo>
                  <a:close/>
                </a:path>
              </a:pathLst>
            </a:custGeom>
            <a:solidFill>
              <a:schemeClr val="tx1"/>
            </a:solidFill>
            <a:ln w="9525" cap="flat">
              <a:noFill/>
              <a:prstDash val="solid"/>
              <a:miter/>
            </a:ln>
          </p:spPr>
          <p:txBody>
            <a:bodyPr rtlCol="0" anchor="ctr"/>
            <a:lstStyle/>
            <a:p>
              <a:endParaRPr lang="en-AU" sz="1500"/>
            </a:p>
          </p:txBody>
        </p:sp>
        <p:sp>
          <p:nvSpPr>
            <p:cNvPr id="11" name="Freeform: Shape 10">
              <a:extLst>
                <a:ext uri="{FF2B5EF4-FFF2-40B4-BE49-F238E27FC236}">
                  <a16:creationId xmlns:a16="http://schemas.microsoft.com/office/drawing/2014/main" id="{6448F7DB-E829-4AD1-A577-E51664E27CF7}"/>
                </a:ext>
              </a:extLst>
            </p:cNvPr>
            <p:cNvSpPr/>
            <p:nvPr/>
          </p:nvSpPr>
          <p:spPr>
            <a:xfrm>
              <a:off x="7212138" y="852487"/>
              <a:ext cx="3456051" cy="5150262"/>
            </a:xfrm>
            <a:custGeom>
              <a:avLst/>
              <a:gdLst>
                <a:gd name="connsiteX0" fmla="*/ 3456051 w 3456051"/>
                <a:gd name="connsiteY0" fmla="*/ 5150263 h 5150262"/>
                <a:gd name="connsiteX1" fmla="*/ 3456051 w 3456051"/>
                <a:gd name="connsiteY1" fmla="*/ 0 h 5150262"/>
                <a:gd name="connsiteX2" fmla="*/ 0 w 3456051"/>
                <a:gd name="connsiteY2" fmla="*/ 0 h 5150262"/>
                <a:gd name="connsiteX3" fmla="*/ 0 w 3456051"/>
                <a:gd name="connsiteY3" fmla="*/ 1542288 h 5150262"/>
                <a:gd name="connsiteX4" fmla="*/ 1710690 w 3456051"/>
                <a:gd name="connsiteY4" fmla="*/ 5150263 h 5150262"/>
                <a:gd name="connsiteX5" fmla="*/ 3456051 w 3456051"/>
                <a:gd name="connsiteY5" fmla="*/ 5150263 h 5150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56051" h="5150262">
                  <a:moveTo>
                    <a:pt x="3456051" y="5150263"/>
                  </a:moveTo>
                  <a:lnTo>
                    <a:pt x="3456051" y="0"/>
                  </a:lnTo>
                  <a:lnTo>
                    <a:pt x="0" y="0"/>
                  </a:lnTo>
                  <a:lnTo>
                    <a:pt x="0" y="1542288"/>
                  </a:lnTo>
                  <a:lnTo>
                    <a:pt x="1710690" y="5150263"/>
                  </a:lnTo>
                  <a:lnTo>
                    <a:pt x="3456051" y="5150263"/>
                  </a:lnTo>
                  <a:close/>
                </a:path>
              </a:pathLst>
            </a:custGeom>
            <a:solidFill>
              <a:schemeClr val="accent1"/>
            </a:solidFill>
            <a:ln w="9525" cap="flat">
              <a:noFill/>
              <a:prstDash val="solid"/>
              <a:miter/>
            </a:ln>
          </p:spPr>
          <p:txBody>
            <a:bodyPr rtlCol="0" anchor="ctr"/>
            <a:lstStyle/>
            <a:p>
              <a:endParaRPr lang="en-AU" sz="1500"/>
            </a:p>
          </p:txBody>
        </p:sp>
      </p:grpSp>
      <p:cxnSp>
        <p:nvCxnSpPr>
          <p:cNvPr id="14" name="Straight Connector 13">
            <a:extLst>
              <a:ext uri="{FF2B5EF4-FFF2-40B4-BE49-F238E27FC236}">
                <a16:creationId xmlns:a16="http://schemas.microsoft.com/office/drawing/2014/main" id="{9353509A-9D7D-46E3-A85D-1EA0458F74EA}"/>
              </a:ext>
            </a:extLst>
          </p:cNvPr>
          <p:cNvCxnSpPr/>
          <p:nvPr userDrawn="1"/>
        </p:nvCxnSpPr>
        <p:spPr>
          <a:xfrm>
            <a:off x="723900" y="2895600"/>
            <a:ext cx="1285875"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40D3905-A0A0-4F25-9265-A5E96714FF61}"/>
              </a:ext>
            </a:extLst>
          </p:cNvPr>
          <p:cNvSpPr txBox="1"/>
          <p:nvPr userDrawn="1"/>
        </p:nvSpPr>
        <p:spPr>
          <a:xfrm>
            <a:off x="619909" y="3732364"/>
            <a:ext cx="8033896" cy="2631490"/>
          </a:xfrm>
          <a:prstGeom prst="rect">
            <a:avLst/>
          </a:prstGeom>
          <a:noFill/>
        </p:spPr>
        <p:txBody>
          <a:bodyPr wrap="square" rtlCol="0">
            <a:spAutoFit/>
          </a:bodyPr>
          <a:lstStyle/>
          <a:p>
            <a:pPr lvl="0"/>
            <a:r>
              <a:rPr lang="en-AU" sz="1500" dirty="0">
                <a:solidFill>
                  <a:schemeClr val="bg1"/>
                </a:solidFill>
              </a:rPr>
              <a:t>© State of Victoria 2026</a:t>
            </a:r>
          </a:p>
          <a:p>
            <a:pPr lvl="0"/>
            <a:r>
              <a:rPr lang="en-AU" sz="1500" dirty="0">
                <a:solidFill>
                  <a:schemeClr val="bg1"/>
                </a:solidFill>
              </a:rPr>
              <a:t> </a:t>
            </a:r>
          </a:p>
          <a:p>
            <a:pPr lvl="0"/>
            <a:endParaRPr lang="en-AU" sz="1500" dirty="0">
              <a:solidFill>
                <a:schemeClr val="bg1"/>
              </a:solidFill>
            </a:endParaRPr>
          </a:p>
          <a:p>
            <a:pPr lvl="0"/>
            <a:endParaRPr lang="en-AU" sz="1500" dirty="0">
              <a:solidFill>
                <a:schemeClr val="bg1"/>
              </a:solidFill>
            </a:endParaRPr>
          </a:p>
          <a:p>
            <a:pPr lvl="0"/>
            <a:r>
              <a:rPr lang="en-AU" sz="1500" dirty="0">
                <a:solidFill>
                  <a:schemeClr val="bg1"/>
                </a:solidFill>
              </a:rPr>
              <a:t>You are free to re-use this work under a Creative Commons Attribution 4.0 licence, provided you credit the State of Victoria (Department of Treasury and Finance) </a:t>
            </a:r>
            <a:br>
              <a:rPr lang="en-AU" sz="1500" dirty="0">
                <a:solidFill>
                  <a:schemeClr val="bg1"/>
                </a:solidFill>
              </a:rPr>
            </a:br>
            <a:r>
              <a:rPr lang="en-AU" sz="1500" dirty="0">
                <a:solidFill>
                  <a:schemeClr val="bg1"/>
                </a:solidFill>
              </a:rPr>
              <a:t>as author, indicate if changes were made and comply with the other licence terms. The licence does not apply to any branding, including Government logos.</a:t>
            </a:r>
          </a:p>
          <a:p>
            <a:pPr lvl="0"/>
            <a:r>
              <a:rPr lang="en-AU" sz="1500" dirty="0">
                <a:solidFill>
                  <a:schemeClr val="bg1"/>
                </a:solidFill>
              </a:rPr>
              <a:t> </a:t>
            </a:r>
          </a:p>
          <a:p>
            <a:pPr lvl="0"/>
            <a:r>
              <a:rPr lang="en-AU" sz="1500" dirty="0">
                <a:solidFill>
                  <a:schemeClr val="bg1"/>
                </a:solidFill>
              </a:rPr>
              <a:t>Copyright queries may be directed to IPpolicy@dtf.vic.gov.au</a:t>
            </a:r>
          </a:p>
          <a:p>
            <a:endParaRPr lang="en-AU" sz="1500" dirty="0">
              <a:solidFill>
                <a:schemeClr val="bg1"/>
              </a:solidFill>
            </a:endParaRPr>
          </a:p>
        </p:txBody>
      </p:sp>
      <p:sp>
        <p:nvSpPr>
          <p:cNvPr id="15" name="TextBox 14">
            <a:extLst>
              <a:ext uri="{FF2B5EF4-FFF2-40B4-BE49-F238E27FC236}">
                <a16:creationId xmlns:a16="http://schemas.microsoft.com/office/drawing/2014/main" id="{7CC1ACC0-58A2-4609-8AD0-38FC1712E76E}"/>
              </a:ext>
            </a:extLst>
          </p:cNvPr>
          <p:cNvSpPr txBox="1"/>
          <p:nvPr userDrawn="1"/>
        </p:nvSpPr>
        <p:spPr>
          <a:xfrm>
            <a:off x="10058400" y="6134100"/>
            <a:ext cx="1857375" cy="369332"/>
          </a:xfrm>
          <a:prstGeom prst="rect">
            <a:avLst/>
          </a:prstGeom>
          <a:noFill/>
        </p:spPr>
        <p:txBody>
          <a:bodyPr wrap="square" rtlCol="0">
            <a:spAutoFit/>
          </a:bodyPr>
          <a:lstStyle/>
          <a:p>
            <a:r>
              <a:rPr lang="en-AU">
                <a:solidFill>
                  <a:schemeClr val="bg1"/>
                </a:solidFill>
                <a:latin typeface="+mj-lt"/>
              </a:rPr>
              <a:t>dtf.vic.gov.au</a:t>
            </a:r>
          </a:p>
        </p:txBody>
      </p:sp>
      <p:pic>
        <p:nvPicPr>
          <p:cNvPr id="5" name="Picture 4" descr="A drawing of a face&#10;&#10;Description automatically generated">
            <a:extLst>
              <a:ext uri="{FF2B5EF4-FFF2-40B4-BE49-F238E27FC236}">
                <a16:creationId xmlns:a16="http://schemas.microsoft.com/office/drawing/2014/main" id="{3C1245B0-ED0E-480E-9D8D-8E3F07DB20D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3900" y="4134500"/>
            <a:ext cx="1314450" cy="459895"/>
          </a:xfrm>
          <a:prstGeom prst="rect">
            <a:avLst/>
          </a:prstGeom>
        </p:spPr>
      </p:pic>
    </p:spTree>
    <p:extLst>
      <p:ext uri="{BB962C8B-B14F-4D97-AF65-F5344CB8AC3E}">
        <p14:creationId xmlns:p14="http://schemas.microsoft.com/office/powerpoint/2010/main" val="1498375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icture)">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B3CC50B0-4D3E-4CF6-9390-52E1AAE13D22}"/>
              </a:ext>
            </a:extLst>
          </p:cNvPr>
          <p:cNvGrpSpPr/>
          <p:nvPr userDrawn="1"/>
        </p:nvGrpSpPr>
        <p:grpSpPr>
          <a:xfrm>
            <a:off x="0" y="0"/>
            <a:ext cx="9672701" cy="6867016"/>
            <a:chOff x="0" y="-4136"/>
            <a:chExt cx="9672701" cy="6867016"/>
          </a:xfrm>
        </p:grpSpPr>
        <p:sp>
          <p:nvSpPr>
            <p:cNvPr id="17" name="Freeform: Shape 16">
              <a:extLst>
                <a:ext uri="{FF2B5EF4-FFF2-40B4-BE49-F238E27FC236}">
                  <a16:creationId xmlns:a16="http://schemas.microsoft.com/office/drawing/2014/main" id="{D57A52D7-C745-4577-8BEC-428A901D8EF5}"/>
                </a:ext>
              </a:extLst>
            </p:cNvPr>
            <p:cNvSpPr/>
            <p:nvPr/>
          </p:nvSpPr>
          <p:spPr>
            <a:xfrm>
              <a:off x="0" y="-4136"/>
              <a:ext cx="8742044" cy="3599941"/>
            </a:xfrm>
            <a:custGeom>
              <a:avLst/>
              <a:gdLst>
                <a:gd name="connsiteX0" fmla="*/ 0 w 8742044"/>
                <a:gd name="connsiteY0" fmla="*/ 3599942 h 3599941"/>
                <a:gd name="connsiteX1" fmla="*/ 7040245 w 8742044"/>
                <a:gd name="connsiteY1" fmla="*/ 3599942 h 3599941"/>
                <a:gd name="connsiteX2" fmla="*/ 8742045 w 8742044"/>
                <a:gd name="connsiteY2" fmla="*/ 0 h 3599941"/>
                <a:gd name="connsiteX3" fmla="*/ 0 w 8742044"/>
                <a:gd name="connsiteY3" fmla="*/ 0 h 3599941"/>
                <a:gd name="connsiteX4" fmla="*/ 0 w 8742044"/>
                <a:gd name="connsiteY4" fmla="*/ 3599942 h 35999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42044" h="3599941">
                  <a:moveTo>
                    <a:pt x="0" y="3599942"/>
                  </a:moveTo>
                  <a:lnTo>
                    <a:pt x="7040245" y="3599942"/>
                  </a:lnTo>
                  <a:lnTo>
                    <a:pt x="8742045" y="0"/>
                  </a:lnTo>
                  <a:lnTo>
                    <a:pt x="0" y="0"/>
                  </a:lnTo>
                  <a:lnTo>
                    <a:pt x="0" y="3599942"/>
                  </a:lnTo>
                </a:path>
              </a:pathLst>
            </a:custGeom>
            <a:solidFill>
              <a:schemeClr val="tx1"/>
            </a:solidFill>
            <a:ln w="12700" cap="flat">
              <a:noFill/>
              <a:prstDash val="solid"/>
              <a:miter/>
            </a:ln>
          </p:spPr>
          <p:txBody>
            <a:bodyPr rtlCol="0" anchor="ctr"/>
            <a:lstStyle/>
            <a:p>
              <a:endParaRPr lang="en-AU"/>
            </a:p>
          </p:txBody>
        </p:sp>
        <p:sp>
          <p:nvSpPr>
            <p:cNvPr id="18" name="Freeform: Shape 17">
              <a:extLst>
                <a:ext uri="{FF2B5EF4-FFF2-40B4-BE49-F238E27FC236}">
                  <a16:creationId xmlns:a16="http://schemas.microsoft.com/office/drawing/2014/main" id="{72E88E30-3F66-46B0-904A-A5930D02B33E}"/>
                </a:ext>
              </a:extLst>
            </p:cNvPr>
            <p:cNvSpPr/>
            <p:nvPr/>
          </p:nvSpPr>
          <p:spPr>
            <a:xfrm>
              <a:off x="0" y="1669850"/>
              <a:ext cx="9672701" cy="5193030"/>
            </a:xfrm>
            <a:custGeom>
              <a:avLst/>
              <a:gdLst>
                <a:gd name="connsiteX0" fmla="*/ 9672701 w 9672701"/>
                <a:gd name="connsiteY0" fmla="*/ 5193031 h 5193030"/>
                <a:gd name="connsiteX1" fmla="*/ 0 w 9672701"/>
                <a:gd name="connsiteY1" fmla="*/ 5193031 h 5193030"/>
                <a:gd name="connsiteX2" fmla="*/ 0 w 9672701"/>
                <a:gd name="connsiteY2" fmla="*/ 0 h 5193030"/>
                <a:gd name="connsiteX3" fmla="*/ 0 w 9672701"/>
                <a:gd name="connsiteY3" fmla="*/ 1925955 h 5193030"/>
                <a:gd name="connsiteX4" fmla="*/ 7040245 w 9672701"/>
                <a:gd name="connsiteY4" fmla="*/ 1925955 h 5193030"/>
                <a:gd name="connsiteX5" fmla="*/ 7584313 w 9672701"/>
                <a:gd name="connsiteY5" fmla="*/ 775081 h 5193030"/>
                <a:gd name="connsiteX6" fmla="*/ 9672701 w 9672701"/>
                <a:gd name="connsiteY6" fmla="*/ 5193031 h 5193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72701" h="5193030">
                  <a:moveTo>
                    <a:pt x="9672701" y="5193031"/>
                  </a:moveTo>
                  <a:lnTo>
                    <a:pt x="0" y="5193031"/>
                  </a:lnTo>
                  <a:lnTo>
                    <a:pt x="0" y="0"/>
                  </a:lnTo>
                  <a:lnTo>
                    <a:pt x="0" y="1925955"/>
                  </a:lnTo>
                  <a:lnTo>
                    <a:pt x="7040245" y="1925955"/>
                  </a:lnTo>
                  <a:lnTo>
                    <a:pt x="7584313" y="775081"/>
                  </a:lnTo>
                  <a:lnTo>
                    <a:pt x="9672701" y="5193031"/>
                  </a:lnTo>
                </a:path>
              </a:pathLst>
            </a:custGeom>
            <a:solidFill>
              <a:schemeClr val="accent1"/>
            </a:solidFill>
            <a:ln w="12700" cap="flat">
              <a:noFill/>
              <a:prstDash val="solid"/>
              <a:miter/>
            </a:ln>
          </p:spPr>
          <p:txBody>
            <a:bodyPr rtlCol="0" anchor="ctr"/>
            <a:lstStyle/>
            <a:p>
              <a:endParaRPr lang="en-AU"/>
            </a:p>
          </p:txBody>
        </p:sp>
        <p:sp>
          <p:nvSpPr>
            <p:cNvPr id="19" name="Freeform: Shape 18">
              <a:extLst>
                <a:ext uri="{FF2B5EF4-FFF2-40B4-BE49-F238E27FC236}">
                  <a16:creationId xmlns:a16="http://schemas.microsoft.com/office/drawing/2014/main" id="{CF7AEDA5-D9FF-482C-8946-D863A452C7B5}"/>
                </a:ext>
              </a:extLst>
            </p:cNvPr>
            <p:cNvSpPr/>
            <p:nvPr/>
          </p:nvSpPr>
          <p:spPr>
            <a:xfrm>
              <a:off x="0" y="1669850"/>
              <a:ext cx="7584313" cy="1925954"/>
            </a:xfrm>
            <a:custGeom>
              <a:avLst/>
              <a:gdLst>
                <a:gd name="connsiteX0" fmla="*/ 7040245 w 7584313"/>
                <a:gd name="connsiteY0" fmla="*/ 1925955 h 1925954"/>
                <a:gd name="connsiteX1" fmla="*/ 0 w 7584313"/>
                <a:gd name="connsiteY1" fmla="*/ 1925955 h 1925954"/>
                <a:gd name="connsiteX2" fmla="*/ 0 w 7584313"/>
                <a:gd name="connsiteY2" fmla="*/ 0 h 1925954"/>
                <a:gd name="connsiteX3" fmla="*/ 7218045 w 7584313"/>
                <a:gd name="connsiteY3" fmla="*/ 0 h 1925954"/>
                <a:gd name="connsiteX4" fmla="*/ 7584313 w 7584313"/>
                <a:gd name="connsiteY4" fmla="*/ 775081 h 1925954"/>
                <a:gd name="connsiteX5" fmla="*/ 7040245 w 7584313"/>
                <a:gd name="connsiteY5" fmla="*/ 1925955 h 1925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84313" h="1925954">
                  <a:moveTo>
                    <a:pt x="7040245" y="1925955"/>
                  </a:moveTo>
                  <a:lnTo>
                    <a:pt x="0" y="1925955"/>
                  </a:lnTo>
                  <a:lnTo>
                    <a:pt x="0" y="0"/>
                  </a:lnTo>
                  <a:lnTo>
                    <a:pt x="7218045" y="0"/>
                  </a:lnTo>
                  <a:lnTo>
                    <a:pt x="7584313" y="775081"/>
                  </a:lnTo>
                  <a:lnTo>
                    <a:pt x="7040245" y="1925955"/>
                  </a:lnTo>
                </a:path>
              </a:pathLst>
            </a:custGeom>
            <a:solidFill>
              <a:srgbClr val="4F5561"/>
            </a:solidFill>
            <a:ln w="12700" cap="flat">
              <a:noFill/>
              <a:prstDash val="solid"/>
              <a:miter/>
            </a:ln>
          </p:spPr>
          <p:txBody>
            <a:bodyPr rtlCol="0" anchor="ctr"/>
            <a:lstStyle/>
            <a:p>
              <a:endParaRPr lang="en-AU"/>
            </a:p>
          </p:txBody>
        </p:sp>
        <p:sp>
          <p:nvSpPr>
            <p:cNvPr id="20" name="Freeform: Shape 19">
              <a:extLst>
                <a:ext uri="{FF2B5EF4-FFF2-40B4-BE49-F238E27FC236}">
                  <a16:creationId xmlns:a16="http://schemas.microsoft.com/office/drawing/2014/main" id="{673BB894-AFB6-4D6E-95F9-DF236DFFC520}"/>
                </a:ext>
              </a:extLst>
            </p:cNvPr>
            <p:cNvSpPr/>
            <p:nvPr/>
          </p:nvSpPr>
          <p:spPr>
            <a:xfrm>
              <a:off x="0" y="814886"/>
              <a:ext cx="7584567" cy="5517006"/>
            </a:xfrm>
            <a:custGeom>
              <a:avLst/>
              <a:gdLst>
                <a:gd name="connsiteX0" fmla="*/ 7584568 w 7584567"/>
                <a:gd name="connsiteY0" fmla="*/ 5517007 h 5517006"/>
                <a:gd name="connsiteX1" fmla="*/ 7584568 w 7584567"/>
                <a:gd name="connsiteY1" fmla="*/ 0 h 5517006"/>
                <a:gd name="connsiteX2" fmla="*/ 0 w 7584567"/>
                <a:gd name="connsiteY2" fmla="*/ 0 h 5517006"/>
                <a:gd name="connsiteX3" fmla="*/ 0 w 7584567"/>
                <a:gd name="connsiteY3" fmla="*/ 3030728 h 5517006"/>
                <a:gd name="connsiteX4" fmla="*/ 1175258 w 7584567"/>
                <a:gd name="connsiteY4" fmla="*/ 5517007 h 5517006"/>
                <a:gd name="connsiteX5" fmla="*/ 7584568 w 7584567"/>
                <a:gd name="connsiteY5" fmla="*/ 5517007 h 5517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84567" h="5517006">
                  <a:moveTo>
                    <a:pt x="7584568" y="5517007"/>
                  </a:moveTo>
                  <a:lnTo>
                    <a:pt x="7584568" y="0"/>
                  </a:lnTo>
                  <a:lnTo>
                    <a:pt x="0" y="0"/>
                  </a:lnTo>
                  <a:lnTo>
                    <a:pt x="0" y="3030728"/>
                  </a:lnTo>
                  <a:lnTo>
                    <a:pt x="1175258" y="5517007"/>
                  </a:lnTo>
                  <a:lnTo>
                    <a:pt x="7584568" y="5517007"/>
                  </a:lnTo>
                  <a:close/>
                </a:path>
              </a:pathLst>
            </a:custGeom>
            <a:solidFill>
              <a:schemeClr val="bg1"/>
            </a:solidFill>
            <a:ln w="12700" cap="flat">
              <a:noFill/>
              <a:prstDash val="solid"/>
              <a:miter/>
            </a:ln>
          </p:spPr>
          <p:txBody>
            <a:bodyPr rtlCol="0" anchor="ctr"/>
            <a:lstStyle/>
            <a:p>
              <a:endParaRPr lang="en-AU"/>
            </a:p>
          </p:txBody>
        </p:sp>
      </p:grpSp>
      <p:sp>
        <p:nvSpPr>
          <p:cNvPr id="41" name="Picture Placeholder 40">
            <a:extLst>
              <a:ext uri="{FF2B5EF4-FFF2-40B4-BE49-F238E27FC236}">
                <a16:creationId xmlns:a16="http://schemas.microsoft.com/office/drawing/2014/main" id="{49DA5051-F879-4E43-B6E1-AF39955E69A5}"/>
              </a:ext>
            </a:extLst>
          </p:cNvPr>
          <p:cNvSpPr>
            <a:spLocks noGrp="1"/>
          </p:cNvSpPr>
          <p:nvPr>
            <p:ph type="pic" sz="quarter" idx="13" hasCustomPrompt="1"/>
          </p:nvPr>
        </p:nvSpPr>
        <p:spPr>
          <a:xfrm>
            <a:off x="7584247" y="-9525"/>
            <a:ext cx="4614103" cy="6874669"/>
          </a:xfrm>
          <a:custGeom>
            <a:avLst/>
            <a:gdLst>
              <a:gd name="connsiteX0" fmla="*/ 1152965 w 4608426"/>
              <a:gd name="connsiteY0" fmla="*/ 0 h 6858000"/>
              <a:gd name="connsiteX1" fmla="*/ 4608426 w 4608426"/>
              <a:gd name="connsiteY1" fmla="*/ 0 h 6858000"/>
              <a:gd name="connsiteX2" fmla="*/ 4608426 w 4608426"/>
              <a:gd name="connsiteY2" fmla="*/ 6858000 h 6858000"/>
              <a:gd name="connsiteX3" fmla="*/ 2054220 w 4608426"/>
              <a:gd name="connsiteY3" fmla="*/ 6858000 h 6858000"/>
              <a:gd name="connsiteX4" fmla="*/ 0 w 4608426"/>
              <a:gd name="connsiteY4" fmla="*/ 2512304 h 6858000"/>
              <a:gd name="connsiteX5" fmla="*/ 0 w 4608426"/>
              <a:gd name="connsiteY5" fmla="*/ 2443315 h 6858000"/>
              <a:gd name="connsiteX0" fmla="*/ 1152965 w 4608426"/>
              <a:gd name="connsiteY0" fmla="*/ 0 h 6858000"/>
              <a:gd name="connsiteX1" fmla="*/ 4608426 w 4608426"/>
              <a:gd name="connsiteY1" fmla="*/ 0 h 6858000"/>
              <a:gd name="connsiteX2" fmla="*/ 4608426 w 4608426"/>
              <a:gd name="connsiteY2" fmla="*/ 6858000 h 6858000"/>
              <a:gd name="connsiteX3" fmla="*/ 2054220 w 4608426"/>
              <a:gd name="connsiteY3" fmla="*/ 6858000 h 6858000"/>
              <a:gd name="connsiteX4" fmla="*/ 0 w 4608426"/>
              <a:gd name="connsiteY4" fmla="*/ 2443315 h 6858000"/>
              <a:gd name="connsiteX5" fmla="*/ 1152965 w 4608426"/>
              <a:gd name="connsiteY5" fmla="*/ 0 h 6858000"/>
              <a:gd name="connsiteX0" fmla="*/ 1129152 w 4584613"/>
              <a:gd name="connsiteY0" fmla="*/ 0 h 6858000"/>
              <a:gd name="connsiteX1" fmla="*/ 4584613 w 4584613"/>
              <a:gd name="connsiteY1" fmla="*/ 0 h 6858000"/>
              <a:gd name="connsiteX2" fmla="*/ 4584613 w 4584613"/>
              <a:gd name="connsiteY2" fmla="*/ 6858000 h 6858000"/>
              <a:gd name="connsiteX3" fmla="*/ 2030407 w 4584613"/>
              <a:gd name="connsiteY3" fmla="*/ 6858000 h 6858000"/>
              <a:gd name="connsiteX4" fmla="*/ 0 w 4584613"/>
              <a:gd name="connsiteY4" fmla="*/ 2486177 h 6858000"/>
              <a:gd name="connsiteX5" fmla="*/ 1129152 w 4584613"/>
              <a:gd name="connsiteY5" fmla="*/ 0 h 6858000"/>
              <a:gd name="connsiteX0" fmla="*/ 1160108 w 4615569"/>
              <a:gd name="connsiteY0" fmla="*/ 0 h 6858000"/>
              <a:gd name="connsiteX1" fmla="*/ 4615569 w 4615569"/>
              <a:gd name="connsiteY1" fmla="*/ 0 h 6858000"/>
              <a:gd name="connsiteX2" fmla="*/ 4615569 w 4615569"/>
              <a:gd name="connsiteY2" fmla="*/ 6858000 h 6858000"/>
              <a:gd name="connsiteX3" fmla="*/ 2061363 w 4615569"/>
              <a:gd name="connsiteY3" fmla="*/ 6858000 h 6858000"/>
              <a:gd name="connsiteX4" fmla="*/ 0 w 4615569"/>
              <a:gd name="connsiteY4" fmla="*/ 2452840 h 6858000"/>
              <a:gd name="connsiteX5" fmla="*/ 1160108 w 4615569"/>
              <a:gd name="connsiteY5" fmla="*/ 0 h 6858000"/>
              <a:gd name="connsiteX0" fmla="*/ 1160108 w 4615569"/>
              <a:gd name="connsiteY0" fmla="*/ 0 h 6872287"/>
              <a:gd name="connsiteX1" fmla="*/ 4615569 w 4615569"/>
              <a:gd name="connsiteY1" fmla="*/ 0 h 6872287"/>
              <a:gd name="connsiteX2" fmla="*/ 4615569 w 4615569"/>
              <a:gd name="connsiteY2" fmla="*/ 6858000 h 6872287"/>
              <a:gd name="connsiteX3" fmla="*/ 2080413 w 4615569"/>
              <a:gd name="connsiteY3" fmla="*/ 6872287 h 6872287"/>
              <a:gd name="connsiteX4" fmla="*/ 0 w 4615569"/>
              <a:gd name="connsiteY4" fmla="*/ 2452840 h 6872287"/>
              <a:gd name="connsiteX5" fmla="*/ 1160108 w 4615569"/>
              <a:gd name="connsiteY5" fmla="*/ 0 h 6872287"/>
              <a:gd name="connsiteX0" fmla="*/ 1160108 w 4615569"/>
              <a:gd name="connsiteY0" fmla="*/ 0 h 6872287"/>
              <a:gd name="connsiteX1" fmla="*/ 4615569 w 4615569"/>
              <a:gd name="connsiteY1" fmla="*/ 0 h 6872287"/>
              <a:gd name="connsiteX2" fmla="*/ 4584613 w 4615569"/>
              <a:gd name="connsiteY2" fmla="*/ 6872287 h 6872287"/>
              <a:gd name="connsiteX3" fmla="*/ 2080413 w 4615569"/>
              <a:gd name="connsiteY3" fmla="*/ 6872287 h 6872287"/>
              <a:gd name="connsiteX4" fmla="*/ 0 w 4615569"/>
              <a:gd name="connsiteY4" fmla="*/ 2452840 h 6872287"/>
              <a:gd name="connsiteX5" fmla="*/ 1160108 w 4615569"/>
              <a:gd name="connsiteY5" fmla="*/ 0 h 6872287"/>
              <a:gd name="connsiteX0" fmla="*/ 1160108 w 4584613"/>
              <a:gd name="connsiteY0" fmla="*/ 4763 h 6877050"/>
              <a:gd name="connsiteX1" fmla="*/ 4582231 w 4584613"/>
              <a:gd name="connsiteY1" fmla="*/ 0 h 6877050"/>
              <a:gd name="connsiteX2" fmla="*/ 4584613 w 4584613"/>
              <a:gd name="connsiteY2" fmla="*/ 6877050 h 6877050"/>
              <a:gd name="connsiteX3" fmla="*/ 2080413 w 4584613"/>
              <a:gd name="connsiteY3" fmla="*/ 6877050 h 6877050"/>
              <a:gd name="connsiteX4" fmla="*/ 0 w 4584613"/>
              <a:gd name="connsiteY4" fmla="*/ 2457603 h 6877050"/>
              <a:gd name="connsiteX5" fmla="*/ 1160108 w 4584613"/>
              <a:gd name="connsiteY5" fmla="*/ 4763 h 6877050"/>
              <a:gd name="connsiteX0" fmla="*/ 1160108 w 4584613"/>
              <a:gd name="connsiteY0" fmla="*/ 2381 h 6877050"/>
              <a:gd name="connsiteX1" fmla="*/ 4582231 w 4584613"/>
              <a:gd name="connsiteY1" fmla="*/ 0 h 6877050"/>
              <a:gd name="connsiteX2" fmla="*/ 4584613 w 4584613"/>
              <a:gd name="connsiteY2" fmla="*/ 6877050 h 6877050"/>
              <a:gd name="connsiteX3" fmla="*/ 2080413 w 4584613"/>
              <a:gd name="connsiteY3" fmla="*/ 6877050 h 6877050"/>
              <a:gd name="connsiteX4" fmla="*/ 0 w 4584613"/>
              <a:gd name="connsiteY4" fmla="*/ 2457603 h 6877050"/>
              <a:gd name="connsiteX5" fmla="*/ 1160108 w 4584613"/>
              <a:gd name="connsiteY5" fmla="*/ 2381 h 6877050"/>
              <a:gd name="connsiteX0" fmla="*/ 1160108 w 4584613"/>
              <a:gd name="connsiteY0" fmla="*/ 6126 h 6880795"/>
              <a:gd name="connsiteX1" fmla="*/ 4582231 w 4584613"/>
              <a:gd name="connsiteY1" fmla="*/ 3745 h 6880795"/>
              <a:gd name="connsiteX2" fmla="*/ 4584613 w 4584613"/>
              <a:gd name="connsiteY2" fmla="*/ 6880795 h 6880795"/>
              <a:gd name="connsiteX3" fmla="*/ 2080413 w 4584613"/>
              <a:gd name="connsiteY3" fmla="*/ 6880795 h 6880795"/>
              <a:gd name="connsiteX4" fmla="*/ 0 w 4584613"/>
              <a:gd name="connsiteY4" fmla="*/ 2461348 h 6880795"/>
              <a:gd name="connsiteX5" fmla="*/ 1160108 w 4584613"/>
              <a:gd name="connsiteY5" fmla="*/ 6126 h 6880795"/>
              <a:gd name="connsiteX0" fmla="*/ 1160108 w 4584613"/>
              <a:gd name="connsiteY0" fmla="*/ 2381 h 6877050"/>
              <a:gd name="connsiteX1" fmla="*/ 4582231 w 4584613"/>
              <a:gd name="connsiteY1" fmla="*/ 0 h 6877050"/>
              <a:gd name="connsiteX2" fmla="*/ 4584613 w 4584613"/>
              <a:gd name="connsiteY2" fmla="*/ 6877050 h 6877050"/>
              <a:gd name="connsiteX3" fmla="*/ 2080413 w 4584613"/>
              <a:gd name="connsiteY3" fmla="*/ 6877050 h 6877050"/>
              <a:gd name="connsiteX4" fmla="*/ 0 w 4584613"/>
              <a:gd name="connsiteY4" fmla="*/ 2457603 h 6877050"/>
              <a:gd name="connsiteX5" fmla="*/ 1160108 w 4584613"/>
              <a:gd name="connsiteY5" fmla="*/ 2381 h 6877050"/>
              <a:gd name="connsiteX0" fmla="*/ 1160108 w 4584613"/>
              <a:gd name="connsiteY0" fmla="*/ 0 h 6874669"/>
              <a:gd name="connsiteX1" fmla="*/ 4575087 w 4584613"/>
              <a:gd name="connsiteY1" fmla="*/ 26195 h 6874669"/>
              <a:gd name="connsiteX2" fmla="*/ 4584613 w 4584613"/>
              <a:gd name="connsiteY2" fmla="*/ 6874669 h 6874669"/>
              <a:gd name="connsiteX3" fmla="*/ 2080413 w 4584613"/>
              <a:gd name="connsiteY3" fmla="*/ 6874669 h 6874669"/>
              <a:gd name="connsiteX4" fmla="*/ 0 w 4584613"/>
              <a:gd name="connsiteY4" fmla="*/ 2455222 h 6874669"/>
              <a:gd name="connsiteX5" fmla="*/ 1160108 w 4584613"/>
              <a:gd name="connsiteY5" fmla="*/ 0 h 6874669"/>
              <a:gd name="connsiteX0" fmla="*/ 1160108 w 4585528"/>
              <a:gd name="connsiteY0" fmla="*/ 0 h 6874669"/>
              <a:gd name="connsiteX1" fmla="*/ 4584612 w 4585528"/>
              <a:gd name="connsiteY1" fmla="*/ 1 h 6874669"/>
              <a:gd name="connsiteX2" fmla="*/ 4584613 w 4585528"/>
              <a:gd name="connsiteY2" fmla="*/ 6874669 h 6874669"/>
              <a:gd name="connsiteX3" fmla="*/ 2080413 w 4585528"/>
              <a:gd name="connsiteY3" fmla="*/ 6874669 h 6874669"/>
              <a:gd name="connsiteX4" fmla="*/ 0 w 4585528"/>
              <a:gd name="connsiteY4" fmla="*/ 2455222 h 6874669"/>
              <a:gd name="connsiteX5" fmla="*/ 1160108 w 4585528"/>
              <a:gd name="connsiteY5" fmla="*/ 0 h 6874669"/>
              <a:gd name="connsiteX0" fmla="*/ 1160108 w 4613188"/>
              <a:gd name="connsiteY0" fmla="*/ 0 h 6874669"/>
              <a:gd name="connsiteX1" fmla="*/ 4584612 w 4613188"/>
              <a:gd name="connsiteY1" fmla="*/ 1 h 6874669"/>
              <a:gd name="connsiteX2" fmla="*/ 4613188 w 4613188"/>
              <a:gd name="connsiteY2" fmla="*/ 6871494 h 6874669"/>
              <a:gd name="connsiteX3" fmla="*/ 2080413 w 4613188"/>
              <a:gd name="connsiteY3" fmla="*/ 6874669 h 6874669"/>
              <a:gd name="connsiteX4" fmla="*/ 0 w 4613188"/>
              <a:gd name="connsiteY4" fmla="*/ 2455222 h 6874669"/>
              <a:gd name="connsiteX5" fmla="*/ 1160108 w 4613188"/>
              <a:gd name="connsiteY5" fmla="*/ 0 h 6874669"/>
              <a:gd name="connsiteX0" fmla="*/ 1160108 w 4614103"/>
              <a:gd name="connsiteY0" fmla="*/ 0 h 6874669"/>
              <a:gd name="connsiteX1" fmla="*/ 4613187 w 4614103"/>
              <a:gd name="connsiteY1" fmla="*/ 1 h 6874669"/>
              <a:gd name="connsiteX2" fmla="*/ 4613188 w 4614103"/>
              <a:gd name="connsiteY2" fmla="*/ 6871494 h 6874669"/>
              <a:gd name="connsiteX3" fmla="*/ 2080413 w 4614103"/>
              <a:gd name="connsiteY3" fmla="*/ 6874669 h 6874669"/>
              <a:gd name="connsiteX4" fmla="*/ 0 w 4614103"/>
              <a:gd name="connsiteY4" fmla="*/ 2455222 h 6874669"/>
              <a:gd name="connsiteX5" fmla="*/ 1160108 w 4614103"/>
              <a:gd name="connsiteY5" fmla="*/ 0 h 6874669"/>
              <a:gd name="connsiteX0" fmla="*/ 1160108 w 4614103"/>
              <a:gd name="connsiteY0" fmla="*/ 0 h 6874669"/>
              <a:gd name="connsiteX1" fmla="*/ 4613187 w 4614103"/>
              <a:gd name="connsiteY1" fmla="*/ 1 h 6874669"/>
              <a:gd name="connsiteX2" fmla="*/ 4613188 w 4614103"/>
              <a:gd name="connsiteY2" fmla="*/ 6871494 h 6874669"/>
              <a:gd name="connsiteX3" fmla="*/ 2080413 w 4614103"/>
              <a:gd name="connsiteY3" fmla="*/ 6874669 h 6874669"/>
              <a:gd name="connsiteX4" fmla="*/ 0 w 4614103"/>
              <a:gd name="connsiteY4" fmla="*/ 2455222 h 6874669"/>
              <a:gd name="connsiteX5" fmla="*/ 1160108 w 4614103"/>
              <a:gd name="connsiteY5" fmla="*/ 0 h 68746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14103" h="6874669">
                <a:moveTo>
                  <a:pt x="1160108" y="0"/>
                </a:moveTo>
                <a:lnTo>
                  <a:pt x="4613187" y="1"/>
                </a:lnTo>
                <a:cubicBezTo>
                  <a:pt x="4616362" y="2282826"/>
                  <a:pt x="4610013" y="4588669"/>
                  <a:pt x="4613188" y="6871494"/>
                </a:cubicBezTo>
                <a:lnTo>
                  <a:pt x="2080413" y="6874669"/>
                </a:lnTo>
                <a:lnTo>
                  <a:pt x="0" y="2455222"/>
                </a:lnTo>
                <a:lnTo>
                  <a:pt x="1160108" y="0"/>
                </a:lnTo>
                <a:close/>
              </a:path>
            </a:pathLst>
          </a:custGeom>
          <a:solidFill>
            <a:schemeClr val="bg1">
              <a:lumMod val="85000"/>
              <a:alpha val="50196"/>
            </a:schemeClr>
          </a:solidFill>
        </p:spPr>
        <p:txBody>
          <a:bodyPr wrap="square" anchor="ctr" anchorCtr="0">
            <a:noAutofit/>
          </a:bodyPr>
          <a:lstStyle>
            <a:lvl1pPr marL="0" indent="0" algn="r">
              <a:buNone/>
              <a:defRPr/>
            </a:lvl1pPr>
          </a:lstStyle>
          <a:p>
            <a:r>
              <a:rPr lang="en-AU"/>
              <a:t>Add a picture</a:t>
            </a:r>
          </a:p>
        </p:txBody>
      </p:sp>
      <p:cxnSp>
        <p:nvCxnSpPr>
          <p:cNvPr id="34" name="Straight Connector 33">
            <a:extLst>
              <a:ext uri="{FF2B5EF4-FFF2-40B4-BE49-F238E27FC236}">
                <a16:creationId xmlns:a16="http://schemas.microsoft.com/office/drawing/2014/main" id="{A86AD490-96E4-410C-862C-8DDB2CBBFCB8}"/>
              </a:ext>
            </a:extLst>
          </p:cNvPr>
          <p:cNvCxnSpPr/>
          <p:nvPr userDrawn="1"/>
        </p:nvCxnSpPr>
        <p:spPr>
          <a:xfrm>
            <a:off x="5926138" y="4762500"/>
            <a:ext cx="1285875"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3" name="Title 1">
            <a:extLst>
              <a:ext uri="{FF2B5EF4-FFF2-40B4-BE49-F238E27FC236}">
                <a16:creationId xmlns:a16="http://schemas.microsoft.com/office/drawing/2014/main" id="{DDB88B2B-E0E9-440C-9D38-B42EBA40D37C}"/>
              </a:ext>
            </a:extLst>
          </p:cNvPr>
          <p:cNvSpPr>
            <a:spLocks noGrp="1"/>
          </p:cNvSpPr>
          <p:nvPr>
            <p:ph type="ctrTitle" hasCustomPrompt="1"/>
          </p:nvPr>
        </p:nvSpPr>
        <p:spPr>
          <a:xfrm>
            <a:off x="1504950" y="3450210"/>
            <a:ext cx="5819480" cy="1170873"/>
          </a:xfrm>
          <a:prstGeom prst="rect">
            <a:avLst/>
          </a:prstGeom>
        </p:spPr>
        <p:txBody>
          <a:bodyPr anchor="b">
            <a:noAutofit/>
          </a:bodyPr>
          <a:lstStyle>
            <a:lvl1pPr algn="r">
              <a:lnSpc>
                <a:spcPct val="80000"/>
              </a:lnSpc>
              <a:defRPr sz="3600" b="0"/>
            </a:lvl1pPr>
          </a:lstStyle>
          <a:p>
            <a:r>
              <a:rPr lang="en-AU"/>
              <a:t>Title of presentation (use two lines max)</a:t>
            </a:r>
          </a:p>
        </p:txBody>
      </p:sp>
      <p:sp>
        <p:nvSpPr>
          <p:cNvPr id="25" name="Subtitle 2">
            <a:extLst>
              <a:ext uri="{FF2B5EF4-FFF2-40B4-BE49-F238E27FC236}">
                <a16:creationId xmlns:a16="http://schemas.microsoft.com/office/drawing/2014/main" id="{C8928F7E-207C-4314-A984-25D6D0A3DDFC}"/>
              </a:ext>
            </a:extLst>
          </p:cNvPr>
          <p:cNvSpPr>
            <a:spLocks noGrp="1"/>
          </p:cNvSpPr>
          <p:nvPr>
            <p:ph type="subTitle" idx="1" hasCustomPrompt="1"/>
          </p:nvPr>
        </p:nvSpPr>
        <p:spPr>
          <a:xfrm>
            <a:off x="1487489" y="4973937"/>
            <a:ext cx="5836942" cy="1256153"/>
          </a:xfrm>
        </p:spPr>
        <p:txBody>
          <a:bodyPr/>
          <a:lstStyle>
            <a:lvl1pPr marL="0" indent="0" algn="r">
              <a:spcBef>
                <a:spcPts val="300"/>
              </a:spcBef>
              <a:buNone/>
              <a:defRPr sz="24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AU"/>
              <a:t>Subtitle (three lines max)</a:t>
            </a:r>
          </a:p>
        </p:txBody>
      </p:sp>
      <p:sp>
        <p:nvSpPr>
          <p:cNvPr id="26" name="Text Placeholder 10">
            <a:extLst>
              <a:ext uri="{FF2B5EF4-FFF2-40B4-BE49-F238E27FC236}">
                <a16:creationId xmlns:a16="http://schemas.microsoft.com/office/drawing/2014/main" id="{56646274-A41E-4014-9438-2E4C3EEF89C3}"/>
              </a:ext>
            </a:extLst>
          </p:cNvPr>
          <p:cNvSpPr>
            <a:spLocks noGrp="1"/>
          </p:cNvSpPr>
          <p:nvPr>
            <p:ph type="body" sz="quarter" idx="20" hasCustomPrompt="1"/>
          </p:nvPr>
        </p:nvSpPr>
        <p:spPr>
          <a:xfrm>
            <a:off x="1487488" y="1382998"/>
            <a:ext cx="5836943" cy="458619"/>
          </a:xfrm>
        </p:spPr>
        <p:txBody>
          <a:bodyPr tIns="0" bIns="0" anchor="b" anchorCtr="0"/>
          <a:lstStyle>
            <a:lvl1pPr marL="0" indent="0" algn="r">
              <a:spcBef>
                <a:spcPts val="0"/>
              </a:spcBef>
              <a:buNone/>
              <a:defRPr sz="2500" cap="all" baseline="0">
                <a:latin typeface="+mj-lt"/>
              </a:defRPr>
            </a:lvl1pPr>
            <a:lvl2pPr marL="0" indent="0" algn="r">
              <a:spcBef>
                <a:spcPts val="0"/>
              </a:spcBef>
              <a:buNone/>
              <a:defRPr sz="2400"/>
            </a:lvl2pPr>
          </a:lstStyle>
          <a:p>
            <a:r>
              <a:rPr lang="en-AU"/>
              <a:t>Date of presentation</a:t>
            </a:r>
          </a:p>
        </p:txBody>
      </p:sp>
      <p:sp>
        <p:nvSpPr>
          <p:cNvPr id="27" name="Text Placeholder 4">
            <a:extLst>
              <a:ext uri="{FF2B5EF4-FFF2-40B4-BE49-F238E27FC236}">
                <a16:creationId xmlns:a16="http://schemas.microsoft.com/office/drawing/2014/main" id="{60F130E0-38E7-4F31-BAA1-DC0A7DC0FE7B}"/>
              </a:ext>
            </a:extLst>
          </p:cNvPr>
          <p:cNvSpPr>
            <a:spLocks noGrp="1"/>
          </p:cNvSpPr>
          <p:nvPr>
            <p:ph type="body" sz="quarter" idx="14" hasCustomPrompt="1"/>
          </p:nvPr>
        </p:nvSpPr>
        <p:spPr>
          <a:xfrm>
            <a:off x="1487489" y="1841618"/>
            <a:ext cx="5836942" cy="358047"/>
          </a:xfrm>
        </p:spPr>
        <p:txBody>
          <a:bodyPr tIns="0">
            <a:noAutofit/>
          </a:bodyPr>
          <a:lstStyle>
            <a:lvl1pPr algn="r">
              <a:spcBef>
                <a:spcPts val="0"/>
              </a:spcBef>
              <a:defRPr sz="2400">
                <a:latin typeface="+mn-lt"/>
              </a:defRPr>
            </a:lvl1pPr>
            <a:lvl2pPr marL="0" indent="0" algn="r">
              <a:buNone/>
              <a:defRPr/>
            </a:lvl2pPr>
            <a:lvl3pPr marL="360000" indent="0">
              <a:buNone/>
              <a:defRPr/>
            </a:lvl3pPr>
          </a:lstStyle>
          <a:p>
            <a:pPr lvl="0"/>
            <a:r>
              <a:rPr lang="en-AU"/>
              <a:t>Speaker name | Title</a:t>
            </a:r>
          </a:p>
        </p:txBody>
      </p:sp>
      <p:sp>
        <p:nvSpPr>
          <p:cNvPr id="38" name="Text Placeholder 37">
            <a:extLst>
              <a:ext uri="{FF2B5EF4-FFF2-40B4-BE49-F238E27FC236}">
                <a16:creationId xmlns:a16="http://schemas.microsoft.com/office/drawing/2014/main" id="{DA293175-B930-41A3-AB02-F904C818D80E}"/>
              </a:ext>
            </a:extLst>
          </p:cNvPr>
          <p:cNvSpPr>
            <a:spLocks noGrp="1"/>
          </p:cNvSpPr>
          <p:nvPr>
            <p:ph type="body" sz="quarter" idx="21" hasCustomPrompt="1"/>
          </p:nvPr>
        </p:nvSpPr>
        <p:spPr>
          <a:xfrm>
            <a:off x="8667750" y="4752975"/>
            <a:ext cx="3533775" cy="2115525"/>
          </a:xfrm>
          <a:custGeom>
            <a:avLst/>
            <a:gdLst>
              <a:gd name="connsiteX0" fmla="*/ 0 w 3533775"/>
              <a:gd name="connsiteY0" fmla="*/ 0 h 2106000"/>
              <a:gd name="connsiteX1" fmla="*/ 3533775 w 3533775"/>
              <a:gd name="connsiteY1" fmla="*/ 0 h 2106000"/>
              <a:gd name="connsiteX2" fmla="*/ 3533775 w 3533775"/>
              <a:gd name="connsiteY2" fmla="*/ 2106000 h 2106000"/>
              <a:gd name="connsiteX3" fmla="*/ 0 w 3533775"/>
              <a:gd name="connsiteY3" fmla="*/ 2106000 h 2106000"/>
              <a:gd name="connsiteX4" fmla="*/ 0 w 3533775"/>
              <a:gd name="connsiteY4" fmla="*/ 0 h 2106000"/>
              <a:gd name="connsiteX0" fmla="*/ 0 w 3533775"/>
              <a:gd name="connsiteY0" fmla="*/ 0 h 2115525"/>
              <a:gd name="connsiteX1" fmla="*/ 3533775 w 3533775"/>
              <a:gd name="connsiteY1" fmla="*/ 0 h 2115525"/>
              <a:gd name="connsiteX2" fmla="*/ 3533775 w 3533775"/>
              <a:gd name="connsiteY2" fmla="*/ 2106000 h 2115525"/>
              <a:gd name="connsiteX3" fmla="*/ 1000125 w 3533775"/>
              <a:gd name="connsiteY3" fmla="*/ 2115525 h 2115525"/>
              <a:gd name="connsiteX4" fmla="*/ 0 w 3533775"/>
              <a:gd name="connsiteY4" fmla="*/ 0 h 2115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33775" h="2115525">
                <a:moveTo>
                  <a:pt x="0" y="0"/>
                </a:moveTo>
                <a:lnTo>
                  <a:pt x="3533775" y="0"/>
                </a:lnTo>
                <a:lnTo>
                  <a:pt x="3533775" y="2106000"/>
                </a:lnTo>
                <a:lnTo>
                  <a:pt x="1000125" y="2115525"/>
                </a:lnTo>
                <a:lnTo>
                  <a:pt x="0" y="0"/>
                </a:lnTo>
                <a:close/>
              </a:path>
            </a:pathLst>
          </a:custGeom>
          <a:blipFill>
            <a:blip r:embed="rId2"/>
            <a:stretch>
              <a:fillRect/>
            </a:stretch>
          </a:blipFill>
        </p:spPr>
        <p:txBody>
          <a:bodyPr/>
          <a:lstStyle>
            <a:lvl1pPr>
              <a:defRPr/>
            </a:lvl1pPr>
          </a:lstStyle>
          <a:p>
            <a:pPr lvl="0"/>
            <a:r>
              <a:rPr lang="en-US"/>
              <a:t> </a:t>
            </a:r>
            <a:endParaRPr lang="en-AU"/>
          </a:p>
        </p:txBody>
      </p:sp>
      <p:sp>
        <p:nvSpPr>
          <p:cNvPr id="5" name="Text Placeholder 4">
            <a:extLst>
              <a:ext uri="{FF2B5EF4-FFF2-40B4-BE49-F238E27FC236}">
                <a16:creationId xmlns:a16="http://schemas.microsoft.com/office/drawing/2014/main" id="{E39DD1BF-2E61-4FEA-B992-FC6BAA5F35D5}"/>
              </a:ext>
            </a:extLst>
          </p:cNvPr>
          <p:cNvSpPr>
            <a:spLocks noGrp="1"/>
          </p:cNvSpPr>
          <p:nvPr>
            <p:ph type="body" sz="quarter" idx="18" hasCustomPrompt="1"/>
          </p:nvPr>
        </p:nvSpPr>
        <p:spPr>
          <a:xfrm>
            <a:off x="9083358" y="5613400"/>
            <a:ext cx="2404800" cy="720000"/>
          </a:xfrm>
          <a:blipFill>
            <a:blip r:embed="rId3"/>
            <a:stretch>
              <a:fillRect/>
            </a:stretch>
          </a:blipFill>
        </p:spPr>
        <p:txBody>
          <a:bodyPr/>
          <a:lstStyle/>
          <a:p>
            <a:pPr lvl="0"/>
            <a:r>
              <a:rPr lang="en-AU"/>
              <a:t> </a:t>
            </a:r>
          </a:p>
        </p:txBody>
      </p:sp>
    </p:spTree>
    <p:extLst>
      <p:ext uri="{BB962C8B-B14F-4D97-AF65-F5344CB8AC3E}">
        <p14:creationId xmlns:p14="http://schemas.microsoft.com/office/powerpoint/2010/main" val="120251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lt)">
    <p:bg>
      <p:bgPr>
        <a:solidFill>
          <a:schemeClr val="bg1">
            <a:lumMod val="85000"/>
          </a:schemeClr>
        </a:solidFill>
        <a:effectLst/>
      </p:bgPr>
    </p:bg>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FB4EF09F-0993-4D60-9B58-01E12E059F02}"/>
              </a:ext>
            </a:extLst>
          </p:cNvPr>
          <p:cNvSpPr>
            <a:spLocks noGrp="1"/>
          </p:cNvSpPr>
          <p:nvPr>
            <p:ph type="body" sz="quarter" idx="14" hasCustomPrompt="1"/>
          </p:nvPr>
        </p:nvSpPr>
        <p:spPr>
          <a:xfrm>
            <a:off x="9074785" y="5615940"/>
            <a:ext cx="2412000" cy="720000"/>
          </a:xfrm>
          <a:blipFill>
            <a:blip r:embed="rId2"/>
            <a:stretch>
              <a:fillRect/>
            </a:stretch>
          </a:blipFill>
        </p:spPr>
        <p:txBody>
          <a:bodyPr/>
          <a:lstStyle/>
          <a:p>
            <a:pPr lvl="0"/>
            <a:r>
              <a:rPr lang="en-AU"/>
              <a:t> </a:t>
            </a:r>
          </a:p>
        </p:txBody>
      </p:sp>
      <p:grpSp>
        <p:nvGrpSpPr>
          <p:cNvPr id="13" name="Graphic 9">
            <a:extLst>
              <a:ext uri="{FF2B5EF4-FFF2-40B4-BE49-F238E27FC236}">
                <a16:creationId xmlns:a16="http://schemas.microsoft.com/office/drawing/2014/main" id="{2EE73CA2-5819-48AB-B1C5-CB103003A444}"/>
              </a:ext>
            </a:extLst>
          </p:cNvPr>
          <p:cNvGrpSpPr/>
          <p:nvPr/>
        </p:nvGrpSpPr>
        <p:grpSpPr>
          <a:xfrm>
            <a:off x="0" y="0"/>
            <a:ext cx="9672790" cy="6867427"/>
            <a:chOff x="0" y="0"/>
            <a:chExt cx="9672790" cy="6867427"/>
          </a:xfrm>
        </p:grpSpPr>
        <p:sp>
          <p:nvSpPr>
            <p:cNvPr id="21" name="Freeform: Shape 20">
              <a:extLst>
                <a:ext uri="{FF2B5EF4-FFF2-40B4-BE49-F238E27FC236}">
                  <a16:creationId xmlns:a16="http://schemas.microsoft.com/office/drawing/2014/main" id="{E698AA0A-5308-4247-9222-889560F84BAF}"/>
                </a:ext>
              </a:extLst>
            </p:cNvPr>
            <p:cNvSpPr/>
            <p:nvPr/>
          </p:nvSpPr>
          <p:spPr>
            <a:xfrm>
              <a:off x="18025" y="0"/>
              <a:ext cx="8719854" cy="3598226"/>
            </a:xfrm>
            <a:custGeom>
              <a:avLst/>
              <a:gdLst>
                <a:gd name="connsiteX0" fmla="*/ 8719855 w 8719854"/>
                <a:gd name="connsiteY0" fmla="*/ 0 h 3598226"/>
                <a:gd name="connsiteX1" fmla="*/ 731679 w 8719854"/>
                <a:gd name="connsiteY1" fmla="*/ 0 h 3598226"/>
                <a:gd name="connsiteX2" fmla="*/ 0 w 8719854"/>
                <a:gd name="connsiteY2" fmla="*/ 1547900 h 3598226"/>
                <a:gd name="connsiteX3" fmla="*/ 0 w 8719854"/>
                <a:gd name="connsiteY3" fmla="*/ 3598227 h 3598226"/>
                <a:gd name="connsiteX4" fmla="*/ 7018993 w 8719854"/>
                <a:gd name="connsiteY4" fmla="*/ 3598227 h 3598226"/>
                <a:gd name="connsiteX5" fmla="*/ 8719855 w 8719854"/>
                <a:gd name="connsiteY5" fmla="*/ 0 h 3598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719854" h="3598226">
                  <a:moveTo>
                    <a:pt x="8719855" y="0"/>
                  </a:moveTo>
                  <a:lnTo>
                    <a:pt x="731679" y="0"/>
                  </a:lnTo>
                  <a:lnTo>
                    <a:pt x="0" y="1547900"/>
                  </a:lnTo>
                  <a:lnTo>
                    <a:pt x="0" y="3598227"/>
                  </a:lnTo>
                  <a:lnTo>
                    <a:pt x="7018993" y="3598227"/>
                  </a:lnTo>
                  <a:lnTo>
                    <a:pt x="8719855" y="0"/>
                  </a:lnTo>
                  <a:close/>
                </a:path>
              </a:pathLst>
            </a:custGeom>
            <a:solidFill>
              <a:schemeClr val="tx1"/>
            </a:solidFill>
            <a:ln w="12688" cap="flat">
              <a:noFill/>
              <a:prstDash val="solid"/>
              <a:miter/>
            </a:ln>
          </p:spPr>
          <p:txBody>
            <a:bodyPr rtlCol="0" anchor="ctr"/>
            <a:lstStyle/>
            <a:p>
              <a:endParaRPr lang="en-AU"/>
            </a:p>
          </p:txBody>
        </p:sp>
        <p:sp>
          <p:nvSpPr>
            <p:cNvPr id="22" name="Freeform: Shape 21">
              <a:extLst>
                <a:ext uri="{FF2B5EF4-FFF2-40B4-BE49-F238E27FC236}">
                  <a16:creationId xmlns:a16="http://schemas.microsoft.com/office/drawing/2014/main" id="{AE27669B-D391-4711-9195-C5F7F8E254DA}"/>
                </a:ext>
              </a:extLst>
            </p:cNvPr>
            <p:cNvSpPr/>
            <p:nvPr/>
          </p:nvSpPr>
          <p:spPr>
            <a:xfrm>
              <a:off x="0" y="1672427"/>
              <a:ext cx="9668093" cy="5191318"/>
            </a:xfrm>
            <a:custGeom>
              <a:avLst/>
              <a:gdLst>
                <a:gd name="connsiteX0" fmla="*/ 9668093 w 9668093"/>
                <a:gd name="connsiteY0" fmla="*/ 5191318 h 5191318"/>
                <a:gd name="connsiteX1" fmla="*/ 7212449 w 9668093"/>
                <a:gd name="connsiteY1" fmla="*/ 0 h 5191318"/>
                <a:gd name="connsiteX2" fmla="*/ 0 w 9668093"/>
                <a:gd name="connsiteY2" fmla="*/ 0 h 5191318"/>
                <a:gd name="connsiteX3" fmla="*/ 0 w 9668093"/>
                <a:gd name="connsiteY3" fmla="*/ 5191318 h 5191318"/>
                <a:gd name="connsiteX4" fmla="*/ 9668093 w 9668093"/>
                <a:gd name="connsiteY4" fmla="*/ 5191318 h 51913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68093" h="5191318">
                  <a:moveTo>
                    <a:pt x="9668093" y="5191318"/>
                  </a:moveTo>
                  <a:lnTo>
                    <a:pt x="7212449" y="0"/>
                  </a:lnTo>
                  <a:lnTo>
                    <a:pt x="0" y="0"/>
                  </a:lnTo>
                  <a:lnTo>
                    <a:pt x="0" y="5191318"/>
                  </a:lnTo>
                  <a:lnTo>
                    <a:pt x="9668093" y="5191318"/>
                  </a:lnTo>
                  <a:close/>
                </a:path>
              </a:pathLst>
            </a:custGeom>
            <a:solidFill>
              <a:schemeClr val="accent1"/>
            </a:solidFill>
            <a:ln w="12688" cap="flat">
              <a:noFill/>
              <a:prstDash val="solid"/>
              <a:miter/>
            </a:ln>
          </p:spPr>
          <p:txBody>
            <a:bodyPr rtlCol="0" anchor="ctr"/>
            <a:lstStyle/>
            <a:p>
              <a:endParaRPr lang="en-AU"/>
            </a:p>
          </p:txBody>
        </p:sp>
        <p:sp>
          <p:nvSpPr>
            <p:cNvPr id="24" name="Freeform: Shape 23">
              <a:extLst>
                <a:ext uri="{FF2B5EF4-FFF2-40B4-BE49-F238E27FC236}">
                  <a16:creationId xmlns:a16="http://schemas.microsoft.com/office/drawing/2014/main" id="{A582BA43-CA4D-4DAA-B03B-51C7C7D28D4E}"/>
                </a:ext>
              </a:extLst>
            </p:cNvPr>
            <p:cNvSpPr/>
            <p:nvPr/>
          </p:nvSpPr>
          <p:spPr>
            <a:xfrm>
              <a:off x="0" y="818632"/>
              <a:ext cx="7580954" cy="5514378"/>
            </a:xfrm>
            <a:custGeom>
              <a:avLst/>
              <a:gdLst>
                <a:gd name="connsiteX0" fmla="*/ 7580954 w 7580954"/>
                <a:gd name="connsiteY0" fmla="*/ 5514379 h 5514378"/>
                <a:gd name="connsiteX1" fmla="*/ 7580954 w 7580954"/>
                <a:gd name="connsiteY1" fmla="*/ 0 h 5514378"/>
                <a:gd name="connsiteX2" fmla="*/ 0 w 7580954"/>
                <a:gd name="connsiteY2" fmla="*/ 0 h 5514378"/>
                <a:gd name="connsiteX3" fmla="*/ 0 w 7580954"/>
                <a:gd name="connsiteY3" fmla="*/ 3029284 h 5514378"/>
                <a:gd name="connsiteX4" fmla="*/ 1174698 w 7580954"/>
                <a:gd name="connsiteY4" fmla="*/ 5514379 h 5514378"/>
                <a:gd name="connsiteX5" fmla="*/ 7580954 w 7580954"/>
                <a:gd name="connsiteY5" fmla="*/ 5514379 h 55143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80954" h="5514378">
                  <a:moveTo>
                    <a:pt x="7580954" y="5514379"/>
                  </a:moveTo>
                  <a:lnTo>
                    <a:pt x="7580954" y="0"/>
                  </a:lnTo>
                  <a:lnTo>
                    <a:pt x="0" y="0"/>
                  </a:lnTo>
                  <a:lnTo>
                    <a:pt x="0" y="3029284"/>
                  </a:lnTo>
                  <a:lnTo>
                    <a:pt x="1174698" y="5514379"/>
                  </a:lnTo>
                  <a:lnTo>
                    <a:pt x="7580954" y="5514379"/>
                  </a:lnTo>
                  <a:close/>
                </a:path>
              </a:pathLst>
            </a:custGeom>
            <a:solidFill>
              <a:srgbClr val="FFFFFF"/>
            </a:solidFill>
            <a:ln w="12688" cap="flat">
              <a:noFill/>
              <a:prstDash val="solid"/>
              <a:miter/>
            </a:ln>
          </p:spPr>
          <p:txBody>
            <a:bodyPr rtlCol="0" anchor="ctr"/>
            <a:lstStyle/>
            <a:p>
              <a:endParaRPr lang="en-AU"/>
            </a:p>
          </p:txBody>
        </p:sp>
      </p:grpSp>
      <p:cxnSp>
        <p:nvCxnSpPr>
          <p:cNvPr id="16" name="Straight Connector 15">
            <a:extLst>
              <a:ext uri="{FF2B5EF4-FFF2-40B4-BE49-F238E27FC236}">
                <a16:creationId xmlns:a16="http://schemas.microsoft.com/office/drawing/2014/main" id="{B35DD447-65A0-4318-8407-02C927BEC5B2}"/>
              </a:ext>
            </a:extLst>
          </p:cNvPr>
          <p:cNvCxnSpPr/>
          <p:nvPr userDrawn="1"/>
        </p:nvCxnSpPr>
        <p:spPr>
          <a:xfrm>
            <a:off x="5926138" y="4762500"/>
            <a:ext cx="1285875"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Title 1">
            <a:extLst>
              <a:ext uri="{FF2B5EF4-FFF2-40B4-BE49-F238E27FC236}">
                <a16:creationId xmlns:a16="http://schemas.microsoft.com/office/drawing/2014/main" id="{054DAD34-1224-494C-9A5B-3612B2E9AC2D}"/>
              </a:ext>
            </a:extLst>
          </p:cNvPr>
          <p:cNvSpPr>
            <a:spLocks noGrp="1"/>
          </p:cNvSpPr>
          <p:nvPr>
            <p:ph type="ctrTitle" hasCustomPrompt="1"/>
          </p:nvPr>
        </p:nvSpPr>
        <p:spPr>
          <a:xfrm>
            <a:off x="1504950" y="3450210"/>
            <a:ext cx="5819480" cy="1170873"/>
          </a:xfrm>
          <a:prstGeom prst="rect">
            <a:avLst/>
          </a:prstGeom>
        </p:spPr>
        <p:txBody>
          <a:bodyPr anchor="b">
            <a:noAutofit/>
          </a:bodyPr>
          <a:lstStyle>
            <a:lvl1pPr algn="r">
              <a:lnSpc>
                <a:spcPct val="80000"/>
              </a:lnSpc>
              <a:defRPr sz="3600" b="0"/>
            </a:lvl1pPr>
          </a:lstStyle>
          <a:p>
            <a:r>
              <a:rPr lang="en-AU"/>
              <a:t>Title of presentation (use two lines max)</a:t>
            </a:r>
          </a:p>
        </p:txBody>
      </p:sp>
      <p:sp>
        <p:nvSpPr>
          <p:cNvPr id="23" name="Subtitle 2">
            <a:extLst>
              <a:ext uri="{FF2B5EF4-FFF2-40B4-BE49-F238E27FC236}">
                <a16:creationId xmlns:a16="http://schemas.microsoft.com/office/drawing/2014/main" id="{346A02D5-CDC8-44E6-9CB4-BBF3C6B3D443}"/>
              </a:ext>
            </a:extLst>
          </p:cNvPr>
          <p:cNvSpPr>
            <a:spLocks noGrp="1"/>
          </p:cNvSpPr>
          <p:nvPr>
            <p:ph type="subTitle" idx="1" hasCustomPrompt="1"/>
          </p:nvPr>
        </p:nvSpPr>
        <p:spPr>
          <a:xfrm>
            <a:off x="1487489" y="4973937"/>
            <a:ext cx="5836942" cy="1256153"/>
          </a:xfrm>
        </p:spPr>
        <p:txBody>
          <a:bodyPr/>
          <a:lstStyle>
            <a:lvl1pPr marL="0" indent="0" algn="r">
              <a:spcBef>
                <a:spcPts val="300"/>
              </a:spcBef>
              <a:buNone/>
              <a:defRPr sz="24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AU"/>
              <a:t>Subtitle (three lines max)</a:t>
            </a:r>
          </a:p>
        </p:txBody>
      </p:sp>
      <p:sp>
        <p:nvSpPr>
          <p:cNvPr id="25" name="Text Placeholder 10">
            <a:extLst>
              <a:ext uri="{FF2B5EF4-FFF2-40B4-BE49-F238E27FC236}">
                <a16:creationId xmlns:a16="http://schemas.microsoft.com/office/drawing/2014/main" id="{DA9AEDBE-C4B7-416C-9548-A86784F974FE}"/>
              </a:ext>
            </a:extLst>
          </p:cNvPr>
          <p:cNvSpPr>
            <a:spLocks noGrp="1"/>
          </p:cNvSpPr>
          <p:nvPr>
            <p:ph type="body" sz="quarter" idx="13" hasCustomPrompt="1"/>
          </p:nvPr>
        </p:nvSpPr>
        <p:spPr>
          <a:xfrm>
            <a:off x="1487488" y="1382998"/>
            <a:ext cx="5836943" cy="458619"/>
          </a:xfrm>
        </p:spPr>
        <p:txBody>
          <a:bodyPr tIns="0" bIns="0" anchor="b" anchorCtr="0"/>
          <a:lstStyle>
            <a:lvl1pPr marL="0" indent="0" algn="r">
              <a:spcBef>
                <a:spcPts val="0"/>
              </a:spcBef>
              <a:buNone/>
              <a:defRPr sz="2500" cap="all" baseline="0">
                <a:latin typeface="+mj-lt"/>
              </a:defRPr>
            </a:lvl1pPr>
            <a:lvl2pPr marL="0" indent="0" algn="r">
              <a:spcBef>
                <a:spcPts val="0"/>
              </a:spcBef>
              <a:buNone/>
              <a:defRPr sz="2400"/>
            </a:lvl2pPr>
          </a:lstStyle>
          <a:p>
            <a:r>
              <a:rPr lang="en-AU"/>
              <a:t>Date of presentation</a:t>
            </a:r>
          </a:p>
        </p:txBody>
      </p:sp>
      <p:sp>
        <p:nvSpPr>
          <p:cNvPr id="26" name="Text Placeholder 4">
            <a:extLst>
              <a:ext uri="{FF2B5EF4-FFF2-40B4-BE49-F238E27FC236}">
                <a16:creationId xmlns:a16="http://schemas.microsoft.com/office/drawing/2014/main" id="{21754065-C68B-4D46-BA33-7E579F6F8D6C}"/>
              </a:ext>
            </a:extLst>
          </p:cNvPr>
          <p:cNvSpPr>
            <a:spLocks noGrp="1"/>
          </p:cNvSpPr>
          <p:nvPr>
            <p:ph type="body" sz="quarter" idx="15" hasCustomPrompt="1"/>
          </p:nvPr>
        </p:nvSpPr>
        <p:spPr>
          <a:xfrm>
            <a:off x="1487489" y="1841618"/>
            <a:ext cx="5836942" cy="358047"/>
          </a:xfrm>
        </p:spPr>
        <p:txBody>
          <a:bodyPr tIns="0">
            <a:noAutofit/>
          </a:bodyPr>
          <a:lstStyle>
            <a:lvl1pPr algn="r">
              <a:spcBef>
                <a:spcPts val="0"/>
              </a:spcBef>
              <a:defRPr sz="2400">
                <a:latin typeface="+mn-lt"/>
              </a:defRPr>
            </a:lvl1pPr>
            <a:lvl2pPr marL="0" indent="0" algn="r">
              <a:buNone/>
              <a:defRPr/>
            </a:lvl2pPr>
            <a:lvl3pPr marL="360000" indent="0">
              <a:buNone/>
              <a:defRPr/>
            </a:lvl3pPr>
          </a:lstStyle>
          <a:p>
            <a:pPr lvl="0"/>
            <a:r>
              <a:rPr lang="en-AU"/>
              <a:t>Speaker name | Title</a:t>
            </a:r>
          </a:p>
        </p:txBody>
      </p:sp>
    </p:spTree>
    <p:extLst>
      <p:ext uri="{BB962C8B-B14F-4D97-AF65-F5344CB8AC3E}">
        <p14:creationId xmlns:p14="http://schemas.microsoft.com/office/powerpoint/2010/main" val="781305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22AB7E3C-5F3E-4754-94DE-88FEEF85A2A5}"/>
              </a:ext>
            </a:extLst>
          </p:cNvPr>
          <p:cNvGrpSpPr/>
          <p:nvPr userDrawn="1"/>
        </p:nvGrpSpPr>
        <p:grpSpPr>
          <a:xfrm>
            <a:off x="-13814" y="-18142"/>
            <a:ext cx="12203745" cy="6876309"/>
            <a:chOff x="-13814" y="-18142"/>
            <a:chExt cx="12203745" cy="6876309"/>
          </a:xfrm>
        </p:grpSpPr>
        <p:sp>
          <p:nvSpPr>
            <p:cNvPr id="19" name="Freeform: Shape 18">
              <a:extLst>
                <a:ext uri="{FF2B5EF4-FFF2-40B4-BE49-F238E27FC236}">
                  <a16:creationId xmlns:a16="http://schemas.microsoft.com/office/drawing/2014/main" id="{07CAF55A-02C2-40EE-BF47-7BF2BBE8F1FA}"/>
                </a:ext>
              </a:extLst>
            </p:cNvPr>
            <p:cNvSpPr/>
            <p:nvPr userDrawn="1"/>
          </p:nvSpPr>
          <p:spPr>
            <a:xfrm>
              <a:off x="5134006" y="647798"/>
              <a:ext cx="7055925" cy="5495185"/>
            </a:xfrm>
            <a:custGeom>
              <a:avLst/>
              <a:gdLst>
                <a:gd name="connsiteX0" fmla="*/ 958024 w 5278469"/>
                <a:gd name="connsiteY0" fmla="*/ 4110895 h 4110894"/>
                <a:gd name="connsiteX1" fmla="*/ 5278470 w 5278469"/>
                <a:gd name="connsiteY1" fmla="*/ 4110895 h 4110894"/>
                <a:gd name="connsiteX2" fmla="*/ 5278470 w 5278469"/>
                <a:gd name="connsiteY2" fmla="*/ 0 h 4110894"/>
                <a:gd name="connsiteX3" fmla="*/ 993743 w 5278469"/>
                <a:gd name="connsiteY3" fmla="*/ 0 h 4110894"/>
                <a:gd name="connsiteX4" fmla="*/ 0 w 5278469"/>
                <a:gd name="connsiteY4" fmla="*/ 0 h 4110894"/>
                <a:gd name="connsiteX5" fmla="*/ 0 w 5278469"/>
                <a:gd name="connsiteY5" fmla="*/ 2080546 h 4110894"/>
                <a:gd name="connsiteX6" fmla="*/ 0 w 5278469"/>
                <a:gd name="connsiteY6" fmla="*/ 2084070 h 4110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8469" h="4110894">
                  <a:moveTo>
                    <a:pt x="958024" y="4110895"/>
                  </a:moveTo>
                  <a:lnTo>
                    <a:pt x="5278470" y="4110895"/>
                  </a:lnTo>
                  <a:lnTo>
                    <a:pt x="5278470" y="0"/>
                  </a:lnTo>
                  <a:lnTo>
                    <a:pt x="993743" y="0"/>
                  </a:lnTo>
                  <a:lnTo>
                    <a:pt x="0" y="0"/>
                  </a:lnTo>
                  <a:lnTo>
                    <a:pt x="0" y="2080546"/>
                  </a:lnTo>
                  <a:lnTo>
                    <a:pt x="0" y="2084070"/>
                  </a:lnTo>
                  <a:close/>
                </a:path>
              </a:pathLst>
            </a:custGeom>
            <a:solidFill>
              <a:schemeClr val="bg1">
                <a:lumMod val="95000"/>
              </a:schemeClr>
            </a:solidFill>
            <a:ln w="9525" cap="flat">
              <a:noFill/>
              <a:prstDash val="solid"/>
              <a:miter/>
            </a:ln>
          </p:spPr>
          <p:txBody>
            <a:bodyPr rtlCol="0" anchor="ctr"/>
            <a:lstStyle/>
            <a:p>
              <a:endParaRPr lang="en-AU"/>
            </a:p>
          </p:txBody>
        </p:sp>
        <p:sp>
          <p:nvSpPr>
            <p:cNvPr id="20" name="Freeform: Shape 19">
              <a:extLst>
                <a:ext uri="{FF2B5EF4-FFF2-40B4-BE49-F238E27FC236}">
                  <a16:creationId xmlns:a16="http://schemas.microsoft.com/office/drawing/2014/main" id="{416C8AE6-3EBB-4855-AD29-BF3DFC1F817D}"/>
                </a:ext>
              </a:extLst>
            </p:cNvPr>
            <p:cNvSpPr/>
            <p:nvPr userDrawn="1"/>
          </p:nvSpPr>
          <p:spPr>
            <a:xfrm>
              <a:off x="-13814" y="1561608"/>
              <a:ext cx="6787907" cy="5296559"/>
            </a:xfrm>
            <a:custGeom>
              <a:avLst/>
              <a:gdLst>
                <a:gd name="connsiteX0" fmla="*/ 0 w 5077967"/>
                <a:gd name="connsiteY0" fmla="*/ 0 h 3962304"/>
                <a:gd name="connsiteX1" fmla="*/ 0 w 5077967"/>
                <a:gd name="connsiteY1" fmla="*/ 0 h 3962304"/>
                <a:gd name="connsiteX2" fmla="*/ 0 w 5077967"/>
                <a:gd name="connsiteY2" fmla="*/ 3962305 h 3962304"/>
                <a:gd name="connsiteX3" fmla="*/ 5077968 w 5077967"/>
                <a:gd name="connsiteY3" fmla="*/ 3962305 h 3962304"/>
                <a:gd name="connsiteX4" fmla="*/ 3867817 w 5077967"/>
                <a:gd name="connsiteY4" fmla="*/ 1403985 h 3962304"/>
                <a:gd name="connsiteX5" fmla="*/ 0 w 5077967"/>
                <a:gd name="connsiteY5" fmla="*/ 1403985 h 3962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77967" h="3962304">
                  <a:moveTo>
                    <a:pt x="0" y="0"/>
                  </a:moveTo>
                  <a:lnTo>
                    <a:pt x="0" y="0"/>
                  </a:lnTo>
                  <a:lnTo>
                    <a:pt x="0" y="3962305"/>
                  </a:lnTo>
                  <a:lnTo>
                    <a:pt x="5077968" y="3962305"/>
                  </a:lnTo>
                  <a:lnTo>
                    <a:pt x="3867817" y="1403985"/>
                  </a:lnTo>
                  <a:lnTo>
                    <a:pt x="0" y="1403985"/>
                  </a:lnTo>
                  <a:close/>
                </a:path>
              </a:pathLst>
            </a:custGeom>
            <a:solidFill>
              <a:schemeClr val="accent1"/>
            </a:solidFill>
            <a:ln w="9525" cap="flat">
              <a:noFill/>
              <a:prstDash val="solid"/>
              <a:miter/>
            </a:ln>
          </p:spPr>
          <p:txBody>
            <a:bodyPr rtlCol="0" anchor="ctr"/>
            <a:lstStyle/>
            <a:p>
              <a:endParaRPr lang="en-AU"/>
            </a:p>
          </p:txBody>
        </p:sp>
        <p:pic>
          <p:nvPicPr>
            <p:cNvPr id="4" name="Graphic 3">
              <a:extLst>
                <a:ext uri="{FF2B5EF4-FFF2-40B4-BE49-F238E27FC236}">
                  <a16:creationId xmlns:a16="http://schemas.microsoft.com/office/drawing/2014/main" id="{5120BE1B-CBA4-4EF7-B249-7361E5A4FFD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509" y="-18142"/>
              <a:ext cx="6811200" cy="3456430"/>
            </a:xfrm>
            <a:prstGeom prst="rect">
              <a:avLst/>
            </a:prstGeom>
          </p:spPr>
        </p:pic>
      </p:grpSp>
      <p:sp>
        <p:nvSpPr>
          <p:cNvPr id="17" name="Freeform: Shape 16">
            <a:extLst>
              <a:ext uri="{FF2B5EF4-FFF2-40B4-BE49-F238E27FC236}">
                <a16:creationId xmlns:a16="http://schemas.microsoft.com/office/drawing/2014/main" id="{7D192453-705A-4A8D-8537-9DFCD1EA7449}"/>
              </a:ext>
            </a:extLst>
          </p:cNvPr>
          <p:cNvSpPr/>
          <p:nvPr/>
        </p:nvSpPr>
        <p:spPr>
          <a:xfrm>
            <a:off x="-15240" y="-7143"/>
            <a:ext cx="12194537" cy="6859427"/>
          </a:xfrm>
          <a:custGeom>
            <a:avLst/>
            <a:gdLst>
              <a:gd name="connsiteX0" fmla="*/ 0 w 12194537"/>
              <a:gd name="connsiteY0" fmla="*/ 0 h 6859427"/>
              <a:gd name="connsiteX1" fmla="*/ 12194537 w 12194537"/>
              <a:gd name="connsiteY1" fmla="*/ 0 h 6859427"/>
              <a:gd name="connsiteX2" fmla="*/ 12194537 w 12194537"/>
              <a:gd name="connsiteY2" fmla="*/ 6859428 h 6859427"/>
              <a:gd name="connsiteX3" fmla="*/ 0 w 12194537"/>
              <a:gd name="connsiteY3" fmla="*/ 6859428 h 6859427"/>
            </a:gdLst>
            <a:ahLst/>
            <a:cxnLst>
              <a:cxn ang="0">
                <a:pos x="connsiteX0" y="connsiteY0"/>
              </a:cxn>
              <a:cxn ang="0">
                <a:pos x="connsiteX1" y="connsiteY1"/>
              </a:cxn>
              <a:cxn ang="0">
                <a:pos x="connsiteX2" y="connsiteY2"/>
              </a:cxn>
              <a:cxn ang="0">
                <a:pos x="connsiteX3" y="connsiteY3"/>
              </a:cxn>
            </a:cxnLst>
            <a:rect l="l" t="t" r="r" b="b"/>
            <a:pathLst>
              <a:path w="12194537" h="6859427">
                <a:moveTo>
                  <a:pt x="0" y="0"/>
                </a:moveTo>
                <a:lnTo>
                  <a:pt x="12194537" y="0"/>
                </a:lnTo>
                <a:lnTo>
                  <a:pt x="12194537" y="6859428"/>
                </a:lnTo>
                <a:lnTo>
                  <a:pt x="0" y="6859428"/>
                </a:lnTo>
                <a:close/>
              </a:path>
            </a:pathLst>
          </a:custGeom>
          <a:noFill/>
          <a:ln w="12697" cap="flat">
            <a:noFill/>
            <a:prstDash val="solid"/>
            <a:miter/>
          </a:ln>
        </p:spPr>
        <p:txBody>
          <a:bodyPr rtlCol="0" anchor="ctr"/>
          <a:lstStyle/>
          <a:p>
            <a:endParaRPr lang="en-AU"/>
          </a:p>
        </p:txBody>
      </p:sp>
      <p:sp>
        <p:nvSpPr>
          <p:cNvPr id="2" name="Title 1">
            <a:extLst>
              <a:ext uri="{FF2B5EF4-FFF2-40B4-BE49-F238E27FC236}">
                <a16:creationId xmlns:a16="http://schemas.microsoft.com/office/drawing/2014/main" id="{6A915B94-2FD1-4B40-9CE1-DA7F101C9700}"/>
              </a:ext>
            </a:extLst>
          </p:cNvPr>
          <p:cNvSpPr>
            <a:spLocks noGrp="1"/>
          </p:cNvSpPr>
          <p:nvPr userDrawn="1">
            <p:ph type="title" hasCustomPrompt="1"/>
          </p:nvPr>
        </p:nvSpPr>
        <p:spPr>
          <a:xfrm>
            <a:off x="6429080" y="1709739"/>
            <a:ext cx="4918369" cy="1719262"/>
          </a:xfrm>
          <a:prstGeom prst="rect">
            <a:avLst/>
          </a:prstGeom>
        </p:spPr>
        <p:txBody>
          <a:bodyPr anchor="b">
            <a:noAutofit/>
          </a:bodyPr>
          <a:lstStyle>
            <a:lvl1pPr algn="r">
              <a:defRPr sz="3400"/>
            </a:lvl1pPr>
          </a:lstStyle>
          <a:p>
            <a:r>
              <a:rPr lang="en-US"/>
              <a:t>Section heading</a:t>
            </a:r>
            <a:endParaRPr lang="en-AU"/>
          </a:p>
        </p:txBody>
      </p:sp>
      <p:sp>
        <p:nvSpPr>
          <p:cNvPr id="3" name="Text Placeholder 2">
            <a:extLst>
              <a:ext uri="{FF2B5EF4-FFF2-40B4-BE49-F238E27FC236}">
                <a16:creationId xmlns:a16="http://schemas.microsoft.com/office/drawing/2014/main" id="{91826383-20A6-4F3B-8BB5-C0F533F0B752}"/>
              </a:ext>
            </a:extLst>
          </p:cNvPr>
          <p:cNvSpPr>
            <a:spLocks noGrp="1"/>
          </p:cNvSpPr>
          <p:nvPr userDrawn="1">
            <p:ph type="body" idx="1" hasCustomPrompt="1"/>
          </p:nvPr>
        </p:nvSpPr>
        <p:spPr>
          <a:xfrm>
            <a:off x="6435431" y="3552516"/>
            <a:ext cx="4918369" cy="1424298"/>
          </a:xfrm>
        </p:spPr>
        <p:txBody>
          <a:bodyPr/>
          <a:lstStyle>
            <a:lvl1pPr marL="0" indent="0" algn="r">
              <a:buNone/>
              <a:defRPr sz="22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Section subheading or presenter name</a:t>
            </a:r>
          </a:p>
        </p:txBody>
      </p:sp>
      <p:sp>
        <p:nvSpPr>
          <p:cNvPr id="6" name="Slide Number Placeholder 5">
            <a:extLst>
              <a:ext uri="{FF2B5EF4-FFF2-40B4-BE49-F238E27FC236}">
                <a16:creationId xmlns:a16="http://schemas.microsoft.com/office/drawing/2014/main" id="{E593EF89-B757-44F8-9C0F-8533E2B21B31}"/>
              </a:ext>
            </a:extLst>
          </p:cNvPr>
          <p:cNvSpPr>
            <a:spLocks noGrp="1"/>
          </p:cNvSpPr>
          <p:nvPr userDrawn="1">
            <p:ph type="sldNum" sz="quarter" idx="12"/>
          </p:nvPr>
        </p:nvSpPr>
        <p:spPr/>
        <p:txBody>
          <a:bodyPr/>
          <a:lstStyle>
            <a:lvl1pPr>
              <a:defRPr>
                <a:solidFill>
                  <a:schemeClr val="tx1"/>
                </a:solidFill>
              </a:defRPr>
            </a:lvl1pPr>
          </a:lstStyle>
          <a:p>
            <a:fld id="{E4E047A3-478C-4E7E-BF3D-3786245819C0}" type="slidenum">
              <a:rPr lang="en-AU" smtClean="0"/>
              <a:pPr/>
              <a:t>‹#›</a:t>
            </a:fld>
            <a:endParaRPr lang="en-AU"/>
          </a:p>
        </p:txBody>
      </p:sp>
    </p:spTree>
    <p:extLst>
      <p:ext uri="{BB962C8B-B14F-4D97-AF65-F5344CB8AC3E}">
        <p14:creationId xmlns:p14="http://schemas.microsoft.com/office/powerpoint/2010/main" val="4116678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icture)">
    <p:spTree>
      <p:nvGrpSpPr>
        <p:cNvPr id="1" name=""/>
        <p:cNvGrpSpPr/>
        <p:nvPr/>
      </p:nvGrpSpPr>
      <p:grpSpPr>
        <a:xfrm>
          <a:off x="0" y="0"/>
          <a:ext cx="0" cy="0"/>
          <a:chOff x="0" y="0"/>
          <a:chExt cx="0" cy="0"/>
        </a:xfrm>
      </p:grpSpPr>
      <p:grpSp>
        <p:nvGrpSpPr>
          <p:cNvPr id="13" name="Graphic 11">
            <a:extLst>
              <a:ext uri="{FF2B5EF4-FFF2-40B4-BE49-F238E27FC236}">
                <a16:creationId xmlns:a16="http://schemas.microsoft.com/office/drawing/2014/main" id="{28C4F348-4D0F-452D-99AF-4DDC648A46B4}"/>
              </a:ext>
            </a:extLst>
          </p:cNvPr>
          <p:cNvGrpSpPr/>
          <p:nvPr/>
        </p:nvGrpSpPr>
        <p:grpSpPr>
          <a:xfrm>
            <a:off x="-4387" y="657225"/>
            <a:ext cx="12203745" cy="6200942"/>
            <a:chOff x="1519237" y="1109662"/>
            <a:chExt cx="9129503" cy="4638864"/>
          </a:xfrm>
        </p:grpSpPr>
        <p:sp>
          <p:nvSpPr>
            <p:cNvPr id="15" name="Freeform: Shape 14">
              <a:extLst>
                <a:ext uri="{FF2B5EF4-FFF2-40B4-BE49-F238E27FC236}">
                  <a16:creationId xmlns:a16="http://schemas.microsoft.com/office/drawing/2014/main" id="{54DEA174-3E65-4528-B491-E22FA71608A6}"/>
                </a:ext>
              </a:extLst>
            </p:cNvPr>
            <p:cNvSpPr/>
            <p:nvPr/>
          </p:nvSpPr>
          <p:spPr>
            <a:xfrm>
              <a:off x="5370271" y="1109662"/>
              <a:ext cx="5278469" cy="4110894"/>
            </a:xfrm>
            <a:custGeom>
              <a:avLst/>
              <a:gdLst>
                <a:gd name="connsiteX0" fmla="*/ 958024 w 5278469"/>
                <a:gd name="connsiteY0" fmla="*/ 4110895 h 4110894"/>
                <a:gd name="connsiteX1" fmla="*/ 5278470 w 5278469"/>
                <a:gd name="connsiteY1" fmla="*/ 4110895 h 4110894"/>
                <a:gd name="connsiteX2" fmla="*/ 5278470 w 5278469"/>
                <a:gd name="connsiteY2" fmla="*/ 0 h 4110894"/>
                <a:gd name="connsiteX3" fmla="*/ 993743 w 5278469"/>
                <a:gd name="connsiteY3" fmla="*/ 0 h 4110894"/>
                <a:gd name="connsiteX4" fmla="*/ 0 w 5278469"/>
                <a:gd name="connsiteY4" fmla="*/ 0 h 4110894"/>
                <a:gd name="connsiteX5" fmla="*/ 0 w 5278469"/>
                <a:gd name="connsiteY5" fmla="*/ 2080546 h 4110894"/>
                <a:gd name="connsiteX6" fmla="*/ 0 w 5278469"/>
                <a:gd name="connsiteY6" fmla="*/ 2084070 h 4110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8469" h="4110894">
                  <a:moveTo>
                    <a:pt x="958024" y="4110895"/>
                  </a:moveTo>
                  <a:lnTo>
                    <a:pt x="5278470" y="4110895"/>
                  </a:lnTo>
                  <a:lnTo>
                    <a:pt x="5278470" y="0"/>
                  </a:lnTo>
                  <a:lnTo>
                    <a:pt x="993743" y="0"/>
                  </a:lnTo>
                  <a:lnTo>
                    <a:pt x="0" y="0"/>
                  </a:lnTo>
                  <a:lnTo>
                    <a:pt x="0" y="2080546"/>
                  </a:lnTo>
                  <a:lnTo>
                    <a:pt x="0" y="2084070"/>
                  </a:lnTo>
                  <a:close/>
                </a:path>
              </a:pathLst>
            </a:custGeom>
            <a:solidFill>
              <a:schemeClr val="bg1">
                <a:lumMod val="95000"/>
              </a:schemeClr>
            </a:solidFill>
            <a:ln w="9525" cap="flat">
              <a:noFill/>
              <a:prstDash val="solid"/>
              <a:miter/>
            </a:ln>
          </p:spPr>
          <p:txBody>
            <a:bodyPr rtlCol="0" anchor="ctr"/>
            <a:lstStyle/>
            <a:p>
              <a:endParaRPr lang="en-AU"/>
            </a:p>
          </p:txBody>
        </p:sp>
        <p:sp>
          <p:nvSpPr>
            <p:cNvPr id="14" name="Freeform: Shape 13">
              <a:extLst>
                <a:ext uri="{FF2B5EF4-FFF2-40B4-BE49-F238E27FC236}">
                  <a16:creationId xmlns:a16="http://schemas.microsoft.com/office/drawing/2014/main" id="{B740C90B-9902-4CF2-9A33-CB9E540313CC}"/>
                </a:ext>
              </a:extLst>
            </p:cNvPr>
            <p:cNvSpPr/>
            <p:nvPr/>
          </p:nvSpPr>
          <p:spPr>
            <a:xfrm>
              <a:off x="1519237" y="1786222"/>
              <a:ext cx="5077967" cy="3962304"/>
            </a:xfrm>
            <a:custGeom>
              <a:avLst/>
              <a:gdLst>
                <a:gd name="connsiteX0" fmla="*/ 0 w 5077967"/>
                <a:gd name="connsiteY0" fmla="*/ 0 h 3962304"/>
                <a:gd name="connsiteX1" fmla="*/ 0 w 5077967"/>
                <a:gd name="connsiteY1" fmla="*/ 0 h 3962304"/>
                <a:gd name="connsiteX2" fmla="*/ 0 w 5077967"/>
                <a:gd name="connsiteY2" fmla="*/ 3962305 h 3962304"/>
                <a:gd name="connsiteX3" fmla="*/ 5077968 w 5077967"/>
                <a:gd name="connsiteY3" fmla="*/ 3962305 h 3962304"/>
                <a:gd name="connsiteX4" fmla="*/ 3867817 w 5077967"/>
                <a:gd name="connsiteY4" fmla="*/ 1403985 h 3962304"/>
                <a:gd name="connsiteX5" fmla="*/ 0 w 5077967"/>
                <a:gd name="connsiteY5" fmla="*/ 1403985 h 3962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77967" h="3962304">
                  <a:moveTo>
                    <a:pt x="0" y="0"/>
                  </a:moveTo>
                  <a:lnTo>
                    <a:pt x="0" y="0"/>
                  </a:lnTo>
                  <a:lnTo>
                    <a:pt x="0" y="3962305"/>
                  </a:lnTo>
                  <a:lnTo>
                    <a:pt x="5077968" y="3962305"/>
                  </a:lnTo>
                  <a:lnTo>
                    <a:pt x="3867817" y="1403985"/>
                  </a:lnTo>
                  <a:lnTo>
                    <a:pt x="0" y="1403985"/>
                  </a:lnTo>
                  <a:close/>
                </a:path>
              </a:pathLst>
            </a:custGeom>
            <a:solidFill>
              <a:schemeClr val="accent1"/>
            </a:solidFill>
            <a:ln w="9525" cap="flat">
              <a:noFill/>
              <a:prstDash val="solid"/>
              <a:miter/>
            </a:ln>
          </p:spPr>
          <p:txBody>
            <a:bodyPr rtlCol="0" anchor="ctr"/>
            <a:lstStyle/>
            <a:p>
              <a:endParaRPr lang="en-AU"/>
            </a:p>
          </p:txBody>
        </p:sp>
      </p:grpSp>
      <p:sp>
        <p:nvSpPr>
          <p:cNvPr id="39" name="Picture Placeholder 38">
            <a:extLst>
              <a:ext uri="{FF2B5EF4-FFF2-40B4-BE49-F238E27FC236}">
                <a16:creationId xmlns:a16="http://schemas.microsoft.com/office/drawing/2014/main" id="{85C71503-9FE2-4FB3-AC93-B5118C7A61FD}"/>
              </a:ext>
            </a:extLst>
          </p:cNvPr>
          <p:cNvSpPr>
            <a:spLocks noGrp="1"/>
          </p:cNvSpPr>
          <p:nvPr>
            <p:ph type="pic" sz="quarter" idx="13" hasCustomPrompt="1"/>
          </p:nvPr>
        </p:nvSpPr>
        <p:spPr>
          <a:xfrm>
            <a:off x="97" y="-16387"/>
            <a:ext cx="6809545" cy="3456000"/>
          </a:xfrm>
          <a:custGeom>
            <a:avLst/>
            <a:gdLst>
              <a:gd name="connsiteX0" fmla="*/ 0 w 5180770"/>
              <a:gd name="connsiteY0" fmla="*/ 0 h 3456000"/>
              <a:gd name="connsiteX1" fmla="*/ 5180770 w 5180770"/>
              <a:gd name="connsiteY1" fmla="*/ 0 h 3456000"/>
              <a:gd name="connsiteX2" fmla="*/ 5180770 w 5180770"/>
              <a:gd name="connsiteY2" fmla="*/ 3456000 h 3456000"/>
              <a:gd name="connsiteX3" fmla="*/ 0 w 5180770"/>
              <a:gd name="connsiteY3" fmla="*/ 3456000 h 3456000"/>
              <a:gd name="connsiteX4" fmla="*/ 0 w 5180770"/>
              <a:gd name="connsiteY4" fmla="*/ 0 h 3456000"/>
              <a:gd name="connsiteX0" fmla="*/ 0 w 5180770"/>
              <a:gd name="connsiteY0" fmla="*/ 0 h 3456000"/>
              <a:gd name="connsiteX1" fmla="*/ 5180770 w 5180770"/>
              <a:gd name="connsiteY1" fmla="*/ 0 h 3456000"/>
              <a:gd name="connsiteX2" fmla="*/ 5177791 w 5180770"/>
              <a:gd name="connsiteY2" fmla="*/ 680243 h 3456000"/>
              <a:gd name="connsiteX3" fmla="*/ 5180770 w 5180770"/>
              <a:gd name="connsiteY3" fmla="*/ 3456000 h 3456000"/>
              <a:gd name="connsiteX4" fmla="*/ 0 w 5180770"/>
              <a:gd name="connsiteY4" fmla="*/ 3456000 h 3456000"/>
              <a:gd name="connsiteX5" fmla="*/ 0 w 5180770"/>
              <a:gd name="connsiteY5" fmla="*/ 0 h 3456000"/>
              <a:gd name="connsiteX0" fmla="*/ 0 w 5181733"/>
              <a:gd name="connsiteY0" fmla="*/ 0 h 3456000"/>
              <a:gd name="connsiteX1" fmla="*/ 5180770 w 5181733"/>
              <a:gd name="connsiteY1" fmla="*/ 0 h 3456000"/>
              <a:gd name="connsiteX2" fmla="*/ 5177791 w 5181733"/>
              <a:gd name="connsiteY2" fmla="*/ 680243 h 3456000"/>
              <a:gd name="connsiteX3" fmla="*/ 5180770 w 5181733"/>
              <a:gd name="connsiteY3" fmla="*/ 3456000 h 3456000"/>
              <a:gd name="connsiteX4" fmla="*/ 0 w 5181733"/>
              <a:gd name="connsiteY4" fmla="*/ 3456000 h 3456000"/>
              <a:gd name="connsiteX5" fmla="*/ 0 w 5181733"/>
              <a:gd name="connsiteY5" fmla="*/ 0 h 3456000"/>
              <a:gd name="connsiteX0" fmla="*/ 0 w 5561545"/>
              <a:gd name="connsiteY0" fmla="*/ 0 h 3456000"/>
              <a:gd name="connsiteX1" fmla="*/ 5180770 w 5561545"/>
              <a:gd name="connsiteY1" fmla="*/ 0 h 3456000"/>
              <a:gd name="connsiteX2" fmla="*/ 5171441 w 5561545"/>
              <a:gd name="connsiteY2" fmla="*/ 521493 h 3456000"/>
              <a:gd name="connsiteX3" fmla="*/ 5177791 w 5561545"/>
              <a:gd name="connsiteY3" fmla="*/ 680243 h 3456000"/>
              <a:gd name="connsiteX4" fmla="*/ 5180770 w 5561545"/>
              <a:gd name="connsiteY4" fmla="*/ 3456000 h 3456000"/>
              <a:gd name="connsiteX5" fmla="*/ 0 w 5561545"/>
              <a:gd name="connsiteY5" fmla="*/ 3456000 h 3456000"/>
              <a:gd name="connsiteX6" fmla="*/ 0 w 5561545"/>
              <a:gd name="connsiteY6" fmla="*/ 0 h 3456000"/>
              <a:gd name="connsiteX0" fmla="*/ 0 w 5561545"/>
              <a:gd name="connsiteY0" fmla="*/ 0 h 3456000"/>
              <a:gd name="connsiteX1" fmla="*/ 5180770 w 5561545"/>
              <a:gd name="connsiteY1" fmla="*/ 0 h 3456000"/>
              <a:gd name="connsiteX2" fmla="*/ 5171441 w 5561545"/>
              <a:gd name="connsiteY2" fmla="*/ 521493 h 3456000"/>
              <a:gd name="connsiteX3" fmla="*/ 5177791 w 5561545"/>
              <a:gd name="connsiteY3" fmla="*/ 680243 h 3456000"/>
              <a:gd name="connsiteX4" fmla="*/ 5180770 w 5561545"/>
              <a:gd name="connsiteY4" fmla="*/ 3456000 h 3456000"/>
              <a:gd name="connsiteX5" fmla="*/ 0 w 5561545"/>
              <a:gd name="connsiteY5" fmla="*/ 3456000 h 3456000"/>
              <a:gd name="connsiteX6" fmla="*/ 0 w 5561545"/>
              <a:gd name="connsiteY6" fmla="*/ 0 h 3456000"/>
              <a:gd name="connsiteX0" fmla="*/ 0 w 5180770"/>
              <a:gd name="connsiteY0" fmla="*/ 0 h 3456000"/>
              <a:gd name="connsiteX1" fmla="*/ 5180770 w 5180770"/>
              <a:gd name="connsiteY1" fmla="*/ 0 h 3456000"/>
              <a:gd name="connsiteX2" fmla="*/ 5171441 w 5180770"/>
              <a:gd name="connsiteY2" fmla="*/ 521493 h 3456000"/>
              <a:gd name="connsiteX3" fmla="*/ 5177791 w 5180770"/>
              <a:gd name="connsiteY3" fmla="*/ 680243 h 3456000"/>
              <a:gd name="connsiteX4" fmla="*/ 5180770 w 5180770"/>
              <a:gd name="connsiteY4" fmla="*/ 3456000 h 3456000"/>
              <a:gd name="connsiteX5" fmla="*/ 0 w 5180770"/>
              <a:gd name="connsiteY5" fmla="*/ 3456000 h 3456000"/>
              <a:gd name="connsiteX6" fmla="*/ 0 w 5180770"/>
              <a:gd name="connsiteY6" fmla="*/ 0 h 3456000"/>
              <a:gd name="connsiteX0" fmla="*/ 0 w 6485891"/>
              <a:gd name="connsiteY0" fmla="*/ 0 h 3456000"/>
              <a:gd name="connsiteX1" fmla="*/ 5180770 w 6485891"/>
              <a:gd name="connsiteY1" fmla="*/ 0 h 3456000"/>
              <a:gd name="connsiteX2" fmla="*/ 6485891 w 6485891"/>
              <a:gd name="connsiteY2" fmla="*/ 667543 h 3456000"/>
              <a:gd name="connsiteX3" fmla="*/ 5177791 w 6485891"/>
              <a:gd name="connsiteY3" fmla="*/ 680243 h 3456000"/>
              <a:gd name="connsiteX4" fmla="*/ 5180770 w 6485891"/>
              <a:gd name="connsiteY4" fmla="*/ 3456000 h 3456000"/>
              <a:gd name="connsiteX5" fmla="*/ 0 w 6485891"/>
              <a:gd name="connsiteY5" fmla="*/ 3456000 h 3456000"/>
              <a:gd name="connsiteX6" fmla="*/ 0 w 6485891"/>
              <a:gd name="connsiteY6" fmla="*/ 0 h 3456000"/>
              <a:gd name="connsiteX0" fmla="*/ 0 w 6485891"/>
              <a:gd name="connsiteY0" fmla="*/ 0 h 3456000"/>
              <a:gd name="connsiteX1" fmla="*/ 5180770 w 6485891"/>
              <a:gd name="connsiteY1" fmla="*/ 0 h 3456000"/>
              <a:gd name="connsiteX2" fmla="*/ 6485891 w 6485891"/>
              <a:gd name="connsiteY2" fmla="*/ 667543 h 3456000"/>
              <a:gd name="connsiteX3" fmla="*/ 5177791 w 6485891"/>
              <a:gd name="connsiteY3" fmla="*/ 680243 h 3456000"/>
              <a:gd name="connsiteX4" fmla="*/ 5180770 w 6485891"/>
              <a:gd name="connsiteY4" fmla="*/ 3456000 h 3456000"/>
              <a:gd name="connsiteX5" fmla="*/ 0 w 6485891"/>
              <a:gd name="connsiteY5" fmla="*/ 3456000 h 3456000"/>
              <a:gd name="connsiteX6" fmla="*/ 0 w 6485891"/>
              <a:gd name="connsiteY6" fmla="*/ 0 h 3456000"/>
              <a:gd name="connsiteX0" fmla="*/ 0 w 6485891"/>
              <a:gd name="connsiteY0" fmla="*/ 0 h 3456000"/>
              <a:gd name="connsiteX1" fmla="*/ 5180770 w 6485891"/>
              <a:gd name="connsiteY1" fmla="*/ 0 h 3456000"/>
              <a:gd name="connsiteX2" fmla="*/ 6485891 w 6485891"/>
              <a:gd name="connsiteY2" fmla="*/ 667543 h 3456000"/>
              <a:gd name="connsiteX3" fmla="*/ 5177791 w 6485891"/>
              <a:gd name="connsiteY3" fmla="*/ 680243 h 3456000"/>
              <a:gd name="connsiteX4" fmla="*/ 5180770 w 6485891"/>
              <a:gd name="connsiteY4" fmla="*/ 3456000 h 3456000"/>
              <a:gd name="connsiteX5" fmla="*/ 0 w 6485891"/>
              <a:gd name="connsiteY5" fmla="*/ 3456000 h 3456000"/>
              <a:gd name="connsiteX6" fmla="*/ 0 w 6485891"/>
              <a:gd name="connsiteY6" fmla="*/ 0 h 3456000"/>
              <a:gd name="connsiteX0" fmla="*/ 0 w 6819070"/>
              <a:gd name="connsiteY0" fmla="*/ 0 h 3456000"/>
              <a:gd name="connsiteX1" fmla="*/ 6819070 w 6819070"/>
              <a:gd name="connsiteY1" fmla="*/ 0 h 3456000"/>
              <a:gd name="connsiteX2" fmla="*/ 6485891 w 6819070"/>
              <a:gd name="connsiteY2" fmla="*/ 667543 h 3456000"/>
              <a:gd name="connsiteX3" fmla="*/ 5177791 w 6819070"/>
              <a:gd name="connsiteY3" fmla="*/ 680243 h 3456000"/>
              <a:gd name="connsiteX4" fmla="*/ 5180770 w 6819070"/>
              <a:gd name="connsiteY4" fmla="*/ 3456000 h 3456000"/>
              <a:gd name="connsiteX5" fmla="*/ 0 w 6819070"/>
              <a:gd name="connsiteY5" fmla="*/ 3456000 h 3456000"/>
              <a:gd name="connsiteX6" fmla="*/ 0 w 6819070"/>
              <a:gd name="connsiteY6" fmla="*/ 0 h 3456000"/>
              <a:gd name="connsiteX0" fmla="*/ 0 w 6819070"/>
              <a:gd name="connsiteY0" fmla="*/ 0 h 3456000"/>
              <a:gd name="connsiteX1" fmla="*/ 6819070 w 6819070"/>
              <a:gd name="connsiteY1" fmla="*/ 0 h 3456000"/>
              <a:gd name="connsiteX2" fmla="*/ 6485891 w 6819070"/>
              <a:gd name="connsiteY2" fmla="*/ 667543 h 3456000"/>
              <a:gd name="connsiteX3" fmla="*/ 5177791 w 6819070"/>
              <a:gd name="connsiteY3" fmla="*/ 680243 h 3456000"/>
              <a:gd name="connsiteX4" fmla="*/ 5180770 w 6819070"/>
              <a:gd name="connsiteY4" fmla="*/ 3456000 h 3456000"/>
              <a:gd name="connsiteX5" fmla="*/ 0 w 6819070"/>
              <a:gd name="connsiteY5" fmla="*/ 3456000 h 3456000"/>
              <a:gd name="connsiteX6" fmla="*/ 0 w 6819070"/>
              <a:gd name="connsiteY6" fmla="*/ 0 h 3456000"/>
              <a:gd name="connsiteX0" fmla="*/ 0 w 6819489"/>
              <a:gd name="connsiteY0" fmla="*/ 0 h 3456000"/>
              <a:gd name="connsiteX1" fmla="*/ 6819070 w 6819489"/>
              <a:gd name="connsiteY1" fmla="*/ 0 h 3456000"/>
              <a:gd name="connsiteX2" fmla="*/ 6485891 w 6819489"/>
              <a:gd name="connsiteY2" fmla="*/ 667543 h 3456000"/>
              <a:gd name="connsiteX3" fmla="*/ 5177791 w 6819489"/>
              <a:gd name="connsiteY3" fmla="*/ 680243 h 3456000"/>
              <a:gd name="connsiteX4" fmla="*/ 5180770 w 6819489"/>
              <a:gd name="connsiteY4" fmla="*/ 3456000 h 3456000"/>
              <a:gd name="connsiteX5" fmla="*/ 0 w 6819489"/>
              <a:gd name="connsiteY5" fmla="*/ 3456000 h 3456000"/>
              <a:gd name="connsiteX6" fmla="*/ 0 w 6819489"/>
              <a:gd name="connsiteY6" fmla="*/ 0 h 3456000"/>
              <a:gd name="connsiteX0" fmla="*/ 0 w 6820785"/>
              <a:gd name="connsiteY0" fmla="*/ 0 h 3456000"/>
              <a:gd name="connsiteX1" fmla="*/ 6819070 w 6820785"/>
              <a:gd name="connsiteY1" fmla="*/ 0 h 3456000"/>
              <a:gd name="connsiteX2" fmla="*/ 6485891 w 6820785"/>
              <a:gd name="connsiteY2" fmla="*/ 667543 h 3456000"/>
              <a:gd name="connsiteX3" fmla="*/ 5177791 w 6820785"/>
              <a:gd name="connsiteY3" fmla="*/ 680243 h 3456000"/>
              <a:gd name="connsiteX4" fmla="*/ 5180770 w 6820785"/>
              <a:gd name="connsiteY4" fmla="*/ 3456000 h 3456000"/>
              <a:gd name="connsiteX5" fmla="*/ 0 w 6820785"/>
              <a:gd name="connsiteY5" fmla="*/ 3456000 h 3456000"/>
              <a:gd name="connsiteX6" fmla="*/ 0 w 6820785"/>
              <a:gd name="connsiteY6" fmla="*/ 0 h 3456000"/>
              <a:gd name="connsiteX0" fmla="*/ 0 w 6828351"/>
              <a:gd name="connsiteY0" fmla="*/ 0 h 3456000"/>
              <a:gd name="connsiteX1" fmla="*/ 6819070 w 6828351"/>
              <a:gd name="connsiteY1" fmla="*/ 0 h 3456000"/>
              <a:gd name="connsiteX2" fmla="*/ 6485891 w 6828351"/>
              <a:gd name="connsiteY2" fmla="*/ 667543 h 3456000"/>
              <a:gd name="connsiteX3" fmla="*/ 5177791 w 6828351"/>
              <a:gd name="connsiteY3" fmla="*/ 680243 h 3456000"/>
              <a:gd name="connsiteX4" fmla="*/ 5180770 w 6828351"/>
              <a:gd name="connsiteY4" fmla="*/ 3456000 h 3456000"/>
              <a:gd name="connsiteX5" fmla="*/ 0 w 6828351"/>
              <a:gd name="connsiteY5" fmla="*/ 3456000 h 3456000"/>
              <a:gd name="connsiteX6" fmla="*/ 0 w 6828351"/>
              <a:gd name="connsiteY6" fmla="*/ 0 h 3456000"/>
              <a:gd name="connsiteX0" fmla="*/ 0 w 6819070"/>
              <a:gd name="connsiteY0" fmla="*/ 0 h 3456000"/>
              <a:gd name="connsiteX1" fmla="*/ 6819070 w 6819070"/>
              <a:gd name="connsiteY1" fmla="*/ 0 h 3456000"/>
              <a:gd name="connsiteX2" fmla="*/ 6485891 w 6819070"/>
              <a:gd name="connsiteY2" fmla="*/ 667543 h 3456000"/>
              <a:gd name="connsiteX3" fmla="*/ 5177791 w 6819070"/>
              <a:gd name="connsiteY3" fmla="*/ 680243 h 3456000"/>
              <a:gd name="connsiteX4" fmla="*/ 5180770 w 6819070"/>
              <a:gd name="connsiteY4" fmla="*/ 3456000 h 3456000"/>
              <a:gd name="connsiteX5" fmla="*/ 0 w 6819070"/>
              <a:gd name="connsiteY5" fmla="*/ 3456000 h 3456000"/>
              <a:gd name="connsiteX6" fmla="*/ 0 w 6819070"/>
              <a:gd name="connsiteY6" fmla="*/ 0 h 3456000"/>
              <a:gd name="connsiteX0" fmla="*/ 0 w 6809545"/>
              <a:gd name="connsiteY0" fmla="*/ 0 h 3456000"/>
              <a:gd name="connsiteX1" fmla="*/ 6809545 w 6809545"/>
              <a:gd name="connsiteY1" fmla="*/ 2382 h 3456000"/>
              <a:gd name="connsiteX2" fmla="*/ 6485891 w 6809545"/>
              <a:gd name="connsiteY2" fmla="*/ 667543 h 3456000"/>
              <a:gd name="connsiteX3" fmla="*/ 5177791 w 6809545"/>
              <a:gd name="connsiteY3" fmla="*/ 680243 h 3456000"/>
              <a:gd name="connsiteX4" fmla="*/ 5180770 w 6809545"/>
              <a:gd name="connsiteY4" fmla="*/ 3456000 h 3456000"/>
              <a:gd name="connsiteX5" fmla="*/ 0 w 6809545"/>
              <a:gd name="connsiteY5" fmla="*/ 3456000 h 3456000"/>
              <a:gd name="connsiteX6" fmla="*/ 0 w 6809545"/>
              <a:gd name="connsiteY6" fmla="*/ 0 h 3456000"/>
              <a:gd name="connsiteX0" fmla="*/ 0 w 6809545"/>
              <a:gd name="connsiteY0" fmla="*/ 0 h 3456000"/>
              <a:gd name="connsiteX1" fmla="*/ 6809545 w 6809545"/>
              <a:gd name="connsiteY1" fmla="*/ 2382 h 3456000"/>
              <a:gd name="connsiteX2" fmla="*/ 6485891 w 6809545"/>
              <a:gd name="connsiteY2" fmla="*/ 667543 h 3456000"/>
              <a:gd name="connsiteX3" fmla="*/ 5177791 w 6809545"/>
              <a:gd name="connsiteY3" fmla="*/ 680243 h 3456000"/>
              <a:gd name="connsiteX4" fmla="*/ 5180770 w 6809545"/>
              <a:gd name="connsiteY4" fmla="*/ 3456000 h 3456000"/>
              <a:gd name="connsiteX5" fmla="*/ 0 w 6809545"/>
              <a:gd name="connsiteY5" fmla="*/ 3456000 h 3456000"/>
              <a:gd name="connsiteX6" fmla="*/ 0 w 6809545"/>
              <a:gd name="connsiteY6" fmla="*/ 0 h 3456000"/>
              <a:gd name="connsiteX0" fmla="*/ 0 w 6809545"/>
              <a:gd name="connsiteY0" fmla="*/ 0 h 3456000"/>
              <a:gd name="connsiteX1" fmla="*/ 6809545 w 6809545"/>
              <a:gd name="connsiteY1" fmla="*/ 2382 h 3456000"/>
              <a:gd name="connsiteX2" fmla="*/ 6485891 w 6809545"/>
              <a:gd name="connsiteY2" fmla="*/ 667543 h 3456000"/>
              <a:gd name="connsiteX3" fmla="*/ 5177791 w 6809545"/>
              <a:gd name="connsiteY3" fmla="*/ 680243 h 3456000"/>
              <a:gd name="connsiteX4" fmla="*/ 5180770 w 6809545"/>
              <a:gd name="connsiteY4" fmla="*/ 3456000 h 3456000"/>
              <a:gd name="connsiteX5" fmla="*/ 0 w 6809545"/>
              <a:gd name="connsiteY5" fmla="*/ 3456000 h 3456000"/>
              <a:gd name="connsiteX6" fmla="*/ 0 w 6809545"/>
              <a:gd name="connsiteY6" fmla="*/ 0 h 3456000"/>
              <a:gd name="connsiteX0" fmla="*/ 0 w 6809545"/>
              <a:gd name="connsiteY0" fmla="*/ 0 h 3456000"/>
              <a:gd name="connsiteX1" fmla="*/ 6809545 w 6809545"/>
              <a:gd name="connsiteY1" fmla="*/ 2382 h 3456000"/>
              <a:gd name="connsiteX2" fmla="*/ 6485891 w 6809545"/>
              <a:gd name="connsiteY2" fmla="*/ 667543 h 3456000"/>
              <a:gd name="connsiteX3" fmla="*/ 5177791 w 6809545"/>
              <a:gd name="connsiteY3" fmla="*/ 680243 h 3456000"/>
              <a:gd name="connsiteX4" fmla="*/ 5180770 w 6809545"/>
              <a:gd name="connsiteY4" fmla="*/ 3456000 h 3456000"/>
              <a:gd name="connsiteX5" fmla="*/ 0 w 6809545"/>
              <a:gd name="connsiteY5" fmla="*/ 3456000 h 3456000"/>
              <a:gd name="connsiteX6" fmla="*/ 0 w 6809545"/>
              <a:gd name="connsiteY6" fmla="*/ 0 h 3456000"/>
              <a:gd name="connsiteX0" fmla="*/ 0 w 6809545"/>
              <a:gd name="connsiteY0" fmla="*/ 0 h 3456000"/>
              <a:gd name="connsiteX1" fmla="*/ 6809545 w 6809545"/>
              <a:gd name="connsiteY1" fmla="*/ 2382 h 3456000"/>
              <a:gd name="connsiteX2" fmla="*/ 6485891 w 6809545"/>
              <a:gd name="connsiteY2" fmla="*/ 667543 h 3456000"/>
              <a:gd name="connsiteX3" fmla="*/ 5177791 w 6809545"/>
              <a:gd name="connsiteY3" fmla="*/ 680243 h 3456000"/>
              <a:gd name="connsiteX4" fmla="*/ 5180770 w 6809545"/>
              <a:gd name="connsiteY4" fmla="*/ 3456000 h 3456000"/>
              <a:gd name="connsiteX5" fmla="*/ 0 w 6809545"/>
              <a:gd name="connsiteY5" fmla="*/ 3456000 h 3456000"/>
              <a:gd name="connsiteX6" fmla="*/ 0 w 6809545"/>
              <a:gd name="connsiteY6" fmla="*/ 0 h 3456000"/>
              <a:gd name="connsiteX0" fmla="*/ 0 w 6809545"/>
              <a:gd name="connsiteY0" fmla="*/ 0 h 3456000"/>
              <a:gd name="connsiteX1" fmla="*/ 6809545 w 6809545"/>
              <a:gd name="connsiteY1" fmla="*/ 2382 h 3456000"/>
              <a:gd name="connsiteX2" fmla="*/ 6481128 w 6809545"/>
              <a:gd name="connsiteY2" fmla="*/ 679449 h 3456000"/>
              <a:gd name="connsiteX3" fmla="*/ 5177791 w 6809545"/>
              <a:gd name="connsiteY3" fmla="*/ 680243 h 3456000"/>
              <a:gd name="connsiteX4" fmla="*/ 5180770 w 6809545"/>
              <a:gd name="connsiteY4" fmla="*/ 3456000 h 3456000"/>
              <a:gd name="connsiteX5" fmla="*/ 0 w 6809545"/>
              <a:gd name="connsiteY5" fmla="*/ 3456000 h 3456000"/>
              <a:gd name="connsiteX6" fmla="*/ 0 w 6809545"/>
              <a:gd name="connsiteY6" fmla="*/ 0 h 3456000"/>
              <a:gd name="connsiteX0" fmla="*/ 0 w 6809545"/>
              <a:gd name="connsiteY0" fmla="*/ 0 h 3456000"/>
              <a:gd name="connsiteX1" fmla="*/ 6809545 w 6809545"/>
              <a:gd name="connsiteY1" fmla="*/ 2382 h 3456000"/>
              <a:gd name="connsiteX2" fmla="*/ 6481128 w 6809545"/>
              <a:gd name="connsiteY2" fmla="*/ 677068 h 3456000"/>
              <a:gd name="connsiteX3" fmla="*/ 5177791 w 6809545"/>
              <a:gd name="connsiteY3" fmla="*/ 680243 h 3456000"/>
              <a:gd name="connsiteX4" fmla="*/ 5180770 w 6809545"/>
              <a:gd name="connsiteY4" fmla="*/ 3456000 h 3456000"/>
              <a:gd name="connsiteX5" fmla="*/ 0 w 6809545"/>
              <a:gd name="connsiteY5" fmla="*/ 3456000 h 3456000"/>
              <a:gd name="connsiteX6" fmla="*/ 0 w 6809545"/>
              <a:gd name="connsiteY6" fmla="*/ 0 h 3456000"/>
              <a:gd name="connsiteX0" fmla="*/ 0 w 6809545"/>
              <a:gd name="connsiteY0" fmla="*/ 0 h 3456000"/>
              <a:gd name="connsiteX1" fmla="*/ 6809545 w 6809545"/>
              <a:gd name="connsiteY1" fmla="*/ 2382 h 3456000"/>
              <a:gd name="connsiteX2" fmla="*/ 6490653 w 6809545"/>
              <a:gd name="connsiteY2" fmla="*/ 677068 h 3456000"/>
              <a:gd name="connsiteX3" fmla="*/ 5177791 w 6809545"/>
              <a:gd name="connsiteY3" fmla="*/ 680243 h 3456000"/>
              <a:gd name="connsiteX4" fmla="*/ 5180770 w 6809545"/>
              <a:gd name="connsiteY4" fmla="*/ 3456000 h 3456000"/>
              <a:gd name="connsiteX5" fmla="*/ 0 w 6809545"/>
              <a:gd name="connsiteY5" fmla="*/ 3456000 h 3456000"/>
              <a:gd name="connsiteX6" fmla="*/ 0 w 6809545"/>
              <a:gd name="connsiteY6" fmla="*/ 0 h 3456000"/>
              <a:gd name="connsiteX0" fmla="*/ 0 w 6809545"/>
              <a:gd name="connsiteY0" fmla="*/ 0 h 3456000"/>
              <a:gd name="connsiteX1" fmla="*/ 6809545 w 6809545"/>
              <a:gd name="connsiteY1" fmla="*/ 2382 h 3456000"/>
              <a:gd name="connsiteX2" fmla="*/ 6490653 w 6809545"/>
              <a:gd name="connsiteY2" fmla="*/ 677068 h 3456000"/>
              <a:gd name="connsiteX3" fmla="*/ 5177791 w 6809545"/>
              <a:gd name="connsiteY3" fmla="*/ 680243 h 3456000"/>
              <a:gd name="connsiteX4" fmla="*/ 5180770 w 6809545"/>
              <a:gd name="connsiteY4" fmla="*/ 3456000 h 3456000"/>
              <a:gd name="connsiteX5" fmla="*/ 0 w 6809545"/>
              <a:gd name="connsiteY5" fmla="*/ 3456000 h 3456000"/>
              <a:gd name="connsiteX6" fmla="*/ 0 w 6809545"/>
              <a:gd name="connsiteY6" fmla="*/ 0 h 3456000"/>
              <a:gd name="connsiteX0" fmla="*/ 0 w 6809545"/>
              <a:gd name="connsiteY0" fmla="*/ 0 h 3456000"/>
              <a:gd name="connsiteX1" fmla="*/ 6809545 w 6809545"/>
              <a:gd name="connsiteY1" fmla="*/ 2382 h 3456000"/>
              <a:gd name="connsiteX2" fmla="*/ 6490653 w 6809545"/>
              <a:gd name="connsiteY2" fmla="*/ 677068 h 3456000"/>
              <a:gd name="connsiteX3" fmla="*/ 5177791 w 6809545"/>
              <a:gd name="connsiteY3" fmla="*/ 680243 h 3456000"/>
              <a:gd name="connsiteX4" fmla="*/ 5180770 w 6809545"/>
              <a:gd name="connsiteY4" fmla="*/ 3456000 h 3456000"/>
              <a:gd name="connsiteX5" fmla="*/ 0 w 6809545"/>
              <a:gd name="connsiteY5" fmla="*/ 3456000 h 3456000"/>
              <a:gd name="connsiteX6" fmla="*/ 0 w 6809545"/>
              <a:gd name="connsiteY6" fmla="*/ 0 h 3456000"/>
              <a:gd name="connsiteX0" fmla="*/ 0 w 6809545"/>
              <a:gd name="connsiteY0" fmla="*/ 0 h 3456000"/>
              <a:gd name="connsiteX1" fmla="*/ 6809545 w 6809545"/>
              <a:gd name="connsiteY1" fmla="*/ 2382 h 3456000"/>
              <a:gd name="connsiteX2" fmla="*/ 6490653 w 6809545"/>
              <a:gd name="connsiteY2" fmla="*/ 677068 h 3456000"/>
              <a:gd name="connsiteX3" fmla="*/ 5177791 w 6809545"/>
              <a:gd name="connsiteY3" fmla="*/ 680243 h 3456000"/>
              <a:gd name="connsiteX4" fmla="*/ 5180770 w 6809545"/>
              <a:gd name="connsiteY4" fmla="*/ 3456000 h 3456000"/>
              <a:gd name="connsiteX5" fmla="*/ 0 w 6809545"/>
              <a:gd name="connsiteY5" fmla="*/ 3456000 h 3456000"/>
              <a:gd name="connsiteX6" fmla="*/ 0 w 6809545"/>
              <a:gd name="connsiteY6" fmla="*/ 0 h 3456000"/>
              <a:gd name="connsiteX0" fmla="*/ 0 w 6809545"/>
              <a:gd name="connsiteY0" fmla="*/ 0 h 3456000"/>
              <a:gd name="connsiteX1" fmla="*/ 6809545 w 6809545"/>
              <a:gd name="connsiteY1" fmla="*/ 2382 h 3456000"/>
              <a:gd name="connsiteX2" fmla="*/ 6490653 w 6809545"/>
              <a:gd name="connsiteY2" fmla="*/ 677068 h 3456000"/>
              <a:gd name="connsiteX3" fmla="*/ 5177791 w 6809545"/>
              <a:gd name="connsiteY3" fmla="*/ 680243 h 3456000"/>
              <a:gd name="connsiteX4" fmla="*/ 5180770 w 6809545"/>
              <a:gd name="connsiteY4" fmla="*/ 3456000 h 3456000"/>
              <a:gd name="connsiteX5" fmla="*/ 0 w 6809545"/>
              <a:gd name="connsiteY5" fmla="*/ 3456000 h 3456000"/>
              <a:gd name="connsiteX6" fmla="*/ 0 w 6809545"/>
              <a:gd name="connsiteY6" fmla="*/ 0 h 3456000"/>
              <a:gd name="connsiteX0" fmla="*/ 0 w 6809545"/>
              <a:gd name="connsiteY0" fmla="*/ 0 h 3456000"/>
              <a:gd name="connsiteX1" fmla="*/ 6809545 w 6809545"/>
              <a:gd name="connsiteY1" fmla="*/ 2382 h 3456000"/>
              <a:gd name="connsiteX2" fmla="*/ 6490653 w 6809545"/>
              <a:gd name="connsiteY2" fmla="*/ 677068 h 3456000"/>
              <a:gd name="connsiteX3" fmla="*/ 5177791 w 6809545"/>
              <a:gd name="connsiteY3" fmla="*/ 680243 h 3456000"/>
              <a:gd name="connsiteX4" fmla="*/ 5180770 w 6809545"/>
              <a:gd name="connsiteY4" fmla="*/ 3456000 h 3456000"/>
              <a:gd name="connsiteX5" fmla="*/ 0 w 6809545"/>
              <a:gd name="connsiteY5" fmla="*/ 3456000 h 3456000"/>
              <a:gd name="connsiteX6" fmla="*/ 0 w 6809545"/>
              <a:gd name="connsiteY6" fmla="*/ 0 h 3456000"/>
              <a:gd name="connsiteX0" fmla="*/ 0 w 7274281"/>
              <a:gd name="connsiteY0" fmla="*/ 0 h 3456000"/>
              <a:gd name="connsiteX1" fmla="*/ 6809545 w 7274281"/>
              <a:gd name="connsiteY1" fmla="*/ 2382 h 3456000"/>
              <a:gd name="connsiteX2" fmla="*/ 6490653 w 7274281"/>
              <a:gd name="connsiteY2" fmla="*/ 677068 h 3456000"/>
              <a:gd name="connsiteX3" fmla="*/ 5177791 w 7274281"/>
              <a:gd name="connsiteY3" fmla="*/ 680243 h 3456000"/>
              <a:gd name="connsiteX4" fmla="*/ 5180770 w 7274281"/>
              <a:gd name="connsiteY4" fmla="*/ 3456000 h 3456000"/>
              <a:gd name="connsiteX5" fmla="*/ 0 w 7274281"/>
              <a:gd name="connsiteY5" fmla="*/ 3456000 h 3456000"/>
              <a:gd name="connsiteX6" fmla="*/ 0 w 7274281"/>
              <a:gd name="connsiteY6" fmla="*/ 0 h 3456000"/>
              <a:gd name="connsiteX0" fmla="*/ 0 w 7247880"/>
              <a:gd name="connsiteY0" fmla="*/ 0 h 3456000"/>
              <a:gd name="connsiteX1" fmla="*/ 6809545 w 7247880"/>
              <a:gd name="connsiteY1" fmla="*/ 2382 h 3456000"/>
              <a:gd name="connsiteX2" fmla="*/ 6490653 w 7247880"/>
              <a:gd name="connsiteY2" fmla="*/ 677068 h 3456000"/>
              <a:gd name="connsiteX3" fmla="*/ 5177791 w 7247880"/>
              <a:gd name="connsiteY3" fmla="*/ 680243 h 3456000"/>
              <a:gd name="connsiteX4" fmla="*/ 5180770 w 7247880"/>
              <a:gd name="connsiteY4" fmla="*/ 3456000 h 3456000"/>
              <a:gd name="connsiteX5" fmla="*/ 0 w 7247880"/>
              <a:gd name="connsiteY5" fmla="*/ 3456000 h 3456000"/>
              <a:gd name="connsiteX6" fmla="*/ 0 w 7247880"/>
              <a:gd name="connsiteY6" fmla="*/ 0 h 3456000"/>
              <a:gd name="connsiteX0" fmla="*/ 0 w 6809545"/>
              <a:gd name="connsiteY0" fmla="*/ 0 h 3456000"/>
              <a:gd name="connsiteX1" fmla="*/ 6809545 w 6809545"/>
              <a:gd name="connsiteY1" fmla="*/ 2382 h 3456000"/>
              <a:gd name="connsiteX2" fmla="*/ 6490653 w 6809545"/>
              <a:gd name="connsiteY2" fmla="*/ 677068 h 3456000"/>
              <a:gd name="connsiteX3" fmla="*/ 5177791 w 6809545"/>
              <a:gd name="connsiteY3" fmla="*/ 680243 h 3456000"/>
              <a:gd name="connsiteX4" fmla="*/ 5180770 w 6809545"/>
              <a:gd name="connsiteY4" fmla="*/ 3456000 h 3456000"/>
              <a:gd name="connsiteX5" fmla="*/ 0 w 6809545"/>
              <a:gd name="connsiteY5" fmla="*/ 3456000 h 3456000"/>
              <a:gd name="connsiteX6" fmla="*/ 0 w 6809545"/>
              <a:gd name="connsiteY6" fmla="*/ 0 h 3456000"/>
              <a:gd name="connsiteX0" fmla="*/ 0 w 6809545"/>
              <a:gd name="connsiteY0" fmla="*/ 0 h 3456000"/>
              <a:gd name="connsiteX1" fmla="*/ 6809545 w 6809545"/>
              <a:gd name="connsiteY1" fmla="*/ 2382 h 3456000"/>
              <a:gd name="connsiteX2" fmla="*/ 6490653 w 6809545"/>
              <a:gd name="connsiteY2" fmla="*/ 677068 h 3456000"/>
              <a:gd name="connsiteX3" fmla="*/ 5177791 w 6809545"/>
              <a:gd name="connsiteY3" fmla="*/ 680243 h 3456000"/>
              <a:gd name="connsiteX4" fmla="*/ 5180770 w 6809545"/>
              <a:gd name="connsiteY4" fmla="*/ 3456000 h 3456000"/>
              <a:gd name="connsiteX5" fmla="*/ 0 w 6809545"/>
              <a:gd name="connsiteY5" fmla="*/ 3456000 h 3456000"/>
              <a:gd name="connsiteX6" fmla="*/ 0 w 6809545"/>
              <a:gd name="connsiteY6" fmla="*/ 0 h 3456000"/>
              <a:gd name="connsiteX0" fmla="*/ 0 w 6809545"/>
              <a:gd name="connsiteY0" fmla="*/ 0 h 3456000"/>
              <a:gd name="connsiteX1" fmla="*/ 6809545 w 6809545"/>
              <a:gd name="connsiteY1" fmla="*/ 2382 h 3456000"/>
              <a:gd name="connsiteX2" fmla="*/ 6490653 w 6809545"/>
              <a:gd name="connsiteY2" fmla="*/ 724693 h 3456000"/>
              <a:gd name="connsiteX3" fmla="*/ 5177791 w 6809545"/>
              <a:gd name="connsiteY3" fmla="*/ 680243 h 3456000"/>
              <a:gd name="connsiteX4" fmla="*/ 5180770 w 6809545"/>
              <a:gd name="connsiteY4" fmla="*/ 3456000 h 3456000"/>
              <a:gd name="connsiteX5" fmla="*/ 0 w 6809545"/>
              <a:gd name="connsiteY5" fmla="*/ 3456000 h 3456000"/>
              <a:gd name="connsiteX6" fmla="*/ 0 w 6809545"/>
              <a:gd name="connsiteY6" fmla="*/ 0 h 3456000"/>
              <a:gd name="connsiteX0" fmla="*/ 0 w 6809545"/>
              <a:gd name="connsiteY0" fmla="*/ 0 h 3456000"/>
              <a:gd name="connsiteX1" fmla="*/ 6809545 w 6809545"/>
              <a:gd name="connsiteY1" fmla="*/ 2382 h 3456000"/>
              <a:gd name="connsiteX2" fmla="*/ 6485891 w 6809545"/>
              <a:gd name="connsiteY2" fmla="*/ 677068 h 3456000"/>
              <a:gd name="connsiteX3" fmla="*/ 5177791 w 6809545"/>
              <a:gd name="connsiteY3" fmla="*/ 680243 h 3456000"/>
              <a:gd name="connsiteX4" fmla="*/ 5180770 w 6809545"/>
              <a:gd name="connsiteY4" fmla="*/ 3456000 h 3456000"/>
              <a:gd name="connsiteX5" fmla="*/ 0 w 6809545"/>
              <a:gd name="connsiteY5" fmla="*/ 3456000 h 3456000"/>
              <a:gd name="connsiteX6" fmla="*/ 0 w 6809545"/>
              <a:gd name="connsiteY6" fmla="*/ 0 h 3456000"/>
              <a:gd name="connsiteX0" fmla="*/ 0 w 6809545"/>
              <a:gd name="connsiteY0" fmla="*/ 0 h 3456000"/>
              <a:gd name="connsiteX1" fmla="*/ 6809545 w 6809545"/>
              <a:gd name="connsiteY1" fmla="*/ 2382 h 3456000"/>
              <a:gd name="connsiteX2" fmla="*/ 6485891 w 6809545"/>
              <a:gd name="connsiteY2" fmla="*/ 677068 h 3456000"/>
              <a:gd name="connsiteX3" fmla="*/ 5177791 w 6809545"/>
              <a:gd name="connsiteY3" fmla="*/ 680243 h 3456000"/>
              <a:gd name="connsiteX4" fmla="*/ 5180770 w 6809545"/>
              <a:gd name="connsiteY4" fmla="*/ 3456000 h 3456000"/>
              <a:gd name="connsiteX5" fmla="*/ 0 w 6809545"/>
              <a:gd name="connsiteY5" fmla="*/ 3456000 h 3456000"/>
              <a:gd name="connsiteX6" fmla="*/ 0 w 6809545"/>
              <a:gd name="connsiteY6" fmla="*/ 0 h 3456000"/>
              <a:gd name="connsiteX0" fmla="*/ 0 w 6809545"/>
              <a:gd name="connsiteY0" fmla="*/ 0 h 3456000"/>
              <a:gd name="connsiteX1" fmla="*/ 6809545 w 6809545"/>
              <a:gd name="connsiteY1" fmla="*/ 1 h 3456000"/>
              <a:gd name="connsiteX2" fmla="*/ 6485891 w 6809545"/>
              <a:gd name="connsiteY2" fmla="*/ 677068 h 3456000"/>
              <a:gd name="connsiteX3" fmla="*/ 5177791 w 6809545"/>
              <a:gd name="connsiteY3" fmla="*/ 680243 h 3456000"/>
              <a:gd name="connsiteX4" fmla="*/ 5180770 w 6809545"/>
              <a:gd name="connsiteY4" fmla="*/ 3456000 h 3456000"/>
              <a:gd name="connsiteX5" fmla="*/ 0 w 6809545"/>
              <a:gd name="connsiteY5" fmla="*/ 3456000 h 3456000"/>
              <a:gd name="connsiteX6" fmla="*/ 0 w 6809545"/>
              <a:gd name="connsiteY6" fmla="*/ 0 h 3456000"/>
              <a:gd name="connsiteX0" fmla="*/ 0 w 6809545"/>
              <a:gd name="connsiteY0" fmla="*/ 0 h 3456000"/>
              <a:gd name="connsiteX1" fmla="*/ 6809545 w 6809545"/>
              <a:gd name="connsiteY1" fmla="*/ 1 h 3456000"/>
              <a:gd name="connsiteX2" fmla="*/ 6485891 w 6809545"/>
              <a:gd name="connsiteY2" fmla="*/ 677068 h 3456000"/>
              <a:gd name="connsiteX3" fmla="*/ 5155566 w 6809545"/>
              <a:gd name="connsiteY3" fmla="*/ 673893 h 3456000"/>
              <a:gd name="connsiteX4" fmla="*/ 5180770 w 6809545"/>
              <a:gd name="connsiteY4" fmla="*/ 3456000 h 3456000"/>
              <a:gd name="connsiteX5" fmla="*/ 0 w 6809545"/>
              <a:gd name="connsiteY5" fmla="*/ 3456000 h 3456000"/>
              <a:gd name="connsiteX6" fmla="*/ 0 w 6809545"/>
              <a:gd name="connsiteY6" fmla="*/ 0 h 3456000"/>
              <a:gd name="connsiteX0" fmla="*/ 0 w 6809545"/>
              <a:gd name="connsiteY0" fmla="*/ 0 h 3456000"/>
              <a:gd name="connsiteX1" fmla="*/ 6809545 w 6809545"/>
              <a:gd name="connsiteY1" fmla="*/ 1 h 3456000"/>
              <a:gd name="connsiteX2" fmla="*/ 6485891 w 6809545"/>
              <a:gd name="connsiteY2" fmla="*/ 677068 h 3456000"/>
              <a:gd name="connsiteX3" fmla="*/ 5155566 w 6809545"/>
              <a:gd name="connsiteY3" fmla="*/ 677068 h 3456000"/>
              <a:gd name="connsiteX4" fmla="*/ 5180770 w 6809545"/>
              <a:gd name="connsiteY4" fmla="*/ 3456000 h 3456000"/>
              <a:gd name="connsiteX5" fmla="*/ 0 w 6809545"/>
              <a:gd name="connsiteY5" fmla="*/ 3456000 h 3456000"/>
              <a:gd name="connsiteX6" fmla="*/ 0 w 6809545"/>
              <a:gd name="connsiteY6" fmla="*/ 0 h 3456000"/>
              <a:gd name="connsiteX0" fmla="*/ 0 w 6809545"/>
              <a:gd name="connsiteY0" fmla="*/ 0 h 3456000"/>
              <a:gd name="connsiteX1" fmla="*/ 6809545 w 6809545"/>
              <a:gd name="connsiteY1" fmla="*/ 1 h 3456000"/>
              <a:gd name="connsiteX2" fmla="*/ 6485891 w 6809545"/>
              <a:gd name="connsiteY2" fmla="*/ 677068 h 3456000"/>
              <a:gd name="connsiteX3" fmla="*/ 5155566 w 6809545"/>
              <a:gd name="connsiteY3" fmla="*/ 677068 h 3456000"/>
              <a:gd name="connsiteX4" fmla="*/ 5161720 w 6809545"/>
              <a:gd name="connsiteY4" fmla="*/ 3456000 h 3456000"/>
              <a:gd name="connsiteX5" fmla="*/ 0 w 6809545"/>
              <a:gd name="connsiteY5" fmla="*/ 3456000 h 3456000"/>
              <a:gd name="connsiteX6" fmla="*/ 0 w 6809545"/>
              <a:gd name="connsiteY6" fmla="*/ 0 h 34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09545" h="3456000">
                <a:moveTo>
                  <a:pt x="0" y="0"/>
                </a:moveTo>
                <a:lnTo>
                  <a:pt x="6809545" y="1"/>
                </a:lnTo>
                <a:lnTo>
                  <a:pt x="6485891" y="677068"/>
                </a:lnTo>
                <a:lnTo>
                  <a:pt x="5155566" y="677068"/>
                </a:lnTo>
                <a:cubicBezTo>
                  <a:pt x="5157617" y="1603379"/>
                  <a:pt x="5159669" y="2529689"/>
                  <a:pt x="5161720" y="3456000"/>
                </a:cubicBezTo>
                <a:lnTo>
                  <a:pt x="0" y="3456000"/>
                </a:lnTo>
                <a:lnTo>
                  <a:pt x="0" y="0"/>
                </a:lnTo>
                <a:close/>
              </a:path>
            </a:pathLst>
          </a:custGeom>
          <a:solidFill>
            <a:schemeClr val="tx1"/>
          </a:solidFill>
        </p:spPr>
        <p:txBody>
          <a:bodyPr anchor="ctr" anchorCtr="0"/>
          <a:lstStyle>
            <a:lvl1pPr>
              <a:defRPr>
                <a:solidFill>
                  <a:schemeClr val="bg1"/>
                </a:solidFill>
              </a:defRPr>
            </a:lvl1pPr>
          </a:lstStyle>
          <a:p>
            <a:r>
              <a:rPr lang="en-AU"/>
              <a:t>Add a picture</a:t>
            </a:r>
          </a:p>
        </p:txBody>
      </p:sp>
      <p:sp>
        <p:nvSpPr>
          <p:cNvPr id="6" name="Slide Number Placeholder 5">
            <a:extLst>
              <a:ext uri="{FF2B5EF4-FFF2-40B4-BE49-F238E27FC236}">
                <a16:creationId xmlns:a16="http://schemas.microsoft.com/office/drawing/2014/main" id="{E593EF89-B757-44F8-9C0F-8533E2B21B31}"/>
              </a:ext>
            </a:extLst>
          </p:cNvPr>
          <p:cNvSpPr>
            <a:spLocks noGrp="1"/>
          </p:cNvSpPr>
          <p:nvPr>
            <p:ph type="sldNum" sz="quarter" idx="12"/>
          </p:nvPr>
        </p:nvSpPr>
        <p:spPr/>
        <p:txBody>
          <a:bodyPr/>
          <a:lstStyle>
            <a:lvl1pPr>
              <a:defRPr>
                <a:solidFill>
                  <a:schemeClr val="tx1"/>
                </a:solidFill>
              </a:defRPr>
            </a:lvl1pPr>
          </a:lstStyle>
          <a:p>
            <a:fld id="{E4E047A3-478C-4E7E-BF3D-3786245819C0}" type="slidenum">
              <a:rPr lang="en-AU" smtClean="0"/>
              <a:pPr/>
              <a:t>‹#›</a:t>
            </a:fld>
            <a:endParaRPr lang="en-AU"/>
          </a:p>
        </p:txBody>
      </p:sp>
      <p:sp>
        <p:nvSpPr>
          <p:cNvPr id="9" name="Title 1">
            <a:extLst>
              <a:ext uri="{FF2B5EF4-FFF2-40B4-BE49-F238E27FC236}">
                <a16:creationId xmlns:a16="http://schemas.microsoft.com/office/drawing/2014/main" id="{678D90EE-A2D1-430C-9EC5-AB15365F6CA9}"/>
              </a:ext>
            </a:extLst>
          </p:cNvPr>
          <p:cNvSpPr>
            <a:spLocks noGrp="1"/>
          </p:cNvSpPr>
          <p:nvPr>
            <p:ph type="title" hasCustomPrompt="1"/>
          </p:nvPr>
        </p:nvSpPr>
        <p:spPr>
          <a:xfrm>
            <a:off x="6429080" y="1709739"/>
            <a:ext cx="4918369" cy="1719262"/>
          </a:xfrm>
          <a:prstGeom prst="rect">
            <a:avLst/>
          </a:prstGeom>
        </p:spPr>
        <p:txBody>
          <a:bodyPr anchor="b">
            <a:noAutofit/>
          </a:bodyPr>
          <a:lstStyle>
            <a:lvl1pPr algn="r">
              <a:defRPr sz="3400"/>
            </a:lvl1pPr>
          </a:lstStyle>
          <a:p>
            <a:r>
              <a:rPr lang="en-US"/>
              <a:t>Section heading</a:t>
            </a:r>
            <a:endParaRPr lang="en-AU"/>
          </a:p>
        </p:txBody>
      </p:sp>
      <p:sp>
        <p:nvSpPr>
          <p:cNvPr id="10" name="Text Placeholder 2">
            <a:extLst>
              <a:ext uri="{FF2B5EF4-FFF2-40B4-BE49-F238E27FC236}">
                <a16:creationId xmlns:a16="http://schemas.microsoft.com/office/drawing/2014/main" id="{0EA2C4B4-064A-4A10-8866-F98FF08F5075}"/>
              </a:ext>
            </a:extLst>
          </p:cNvPr>
          <p:cNvSpPr>
            <a:spLocks noGrp="1"/>
          </p:cNvSpPr>
          <p:nvPr>
            <p:ph type="body" idx="1" hasCustomPrompt="1"/>
          </p:nvPr>
        </p:nvSpPr>
        <p:spPr>
          <a:xfrm>
            <a:off x="6435431" y="3552516"/>
            <a:ext cx="4918369" cy="1424298"/>
          </a:xfrm>
        </p:spPr>
        <p:txBody>
          <a:bodyPr/>
          <a:lstStyle>
            <a:lvl1pPr marL="0" indent="0" algn="r">
              <a:buNone/>
              <a:defRPr sz="22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Section subheading or presenter name</a:t>
            </a:r>
          </a:p>
        </p:txBody>
      </p:sp>
    </p:spTree>
    <p:extLst>
      <p:ext uri="{BB962C8B-B14F-4D97-AF65-F5344CB8AC3E}">
        <p14:creationId xmlns:p14="http://schemas.microsoft.com/office/powerpoint/2010/main" val="36243995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228"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1)">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7BE28359-EFEF-4F91-B42A-F4131A6CE277}"/>
              </a:ext>
            </a:extLst>
          </p:cNvPr>
          <p:cNvSpPr/>
          <p:nvPr/>
        </p:nvSpPr>
        <p:spPr>
          <a:xfrm>
            <a:off x="0" y="4410319"/>
            <a:ext cx="12191239" cy="2462860"/>
          </a:xfrm>
          <a:custGeom>
            <a:avLst/>
            <a:gdLst>
              <a:gd name="connsiteX0" fmla="*/ 8410099 w 9162478"/>
              <a:gd name="connsiteY0" fmla="*/ 1590484 h 1850993"/>
              <a:gd name="connsiteX1" fmla="*/ 0 w 9162478"/>
              <a:gd name="connsiteY1" fmla="*/ 1590484 h 1850993"/>
              <a:gd name="connsiteX2" fmla="*/ 0 w 9162478"/>
              <a:gd name="connsiteY2" fmla="*/ 1850993 h 1850993"/>
              <a:gd name="connsiteX3" fmla="*/ 8286941 w 9162478"/>
              <a:gd name="connsiteY3" fmla="*/ 1850993 h 1850993"/>
              <a:gd name="connsiteX4" fmla="*/ 9162479 w 9162478"/>
              <a:gd name="connsiteY4" fmla="*/ 1850993 h 1850993"/>
              <a:gd name="connsiteX5" fmla="*/ 9162479 w 9162478"/>
              <a:gd name="connsiteY5" fmla="*/ 1590484 h 1850993"/>
              <a:gd name="connsiteX6" fmla="*/ 9162479 w 9162478"/>
              <a:gd name="connsiteY6" fmla="*/ 0 h 1850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2478" h="1850993">
                <a:moveTo>
                  <a:pt x="8410099" y="1590484"/>
                </a:moveTo>
                <a:lnTo>
                  <a:pt x="0" y="1590484"/>
                </a:lnTo>
                <a:lnTo>
                  <a:pt x="0" y="1850993"/>
                </a:lnTo>
                <a:lnTo>
                  <a:pt x="8286941" y="1850993"/>
                </a:lnTo>
                <a:lnTo>
                  <a:pt x="9162479" y="1850993"/>
                </a:lnTo>
                <a:lnTo>
                  <a:pt x="9162479" y="1590484"/>
                </a:lnTo>
                <a:lnTo>
                  <a:pt x="9162479" y="0"/>
                </a:lnTo>
                <a:close/>
              </a:path>
            </a:pathLst>
          </a:custGeom>
          <a:solidFill>
            <a:schemeClr val="tx1"/>
          </a:solidFill>
          <a:ln w="9525" cap="flat">
            <a:noFill/>
            <a:prstDash val="solid"/>
            <a:miter/>
          </a:ln>
        </p:spPr>
        <p:txBody>
          <a:bodyPr rtlCol="0" anchor="ctr"/>
          <a:lstStyle/>
          <a:p>
            <a:endParaRPr lang="en-AU"/>
          </a:p>
        </p:txBody>
      </p:sp>
      <p:sp>
        <p:nvSpPr>
          <p:cNvPr id="6" name="Slide Number Placeholder 5">
            <a:extLst>
              <a:ext uri="{FF2B5EF4-FFF2-40B4-BE49-F238E27FC236}">
                <a16:creationId xmlns:a16="http://schemas.microsoft.com/office/drawing/2014/main" id="{132E2B67-1FAD-4EAE-9FBE-AAB807B78C25}"/>
              </a:ext>
            </a:extLst>
          </p:cNvPr>
          <p:cNvSpPr>
            <a:spLocks noGrp="1"/>
          </p:cNvSpPr>
          <p:nvPr>
            <p:ph type="sldNum" sz="quarter" idx="12"/>
          </p:nvPr>
        </p:nvSpPr>
        <p:spPr/>
        <p:txBody>
          <a:bodyPr/>
          <a:lstStyle/>
          <a:p>
            <a:fld id="{E4E047A3-478C-4E7E-BF3D-3786245819C0}" type="slidenum">
              <a:rPr lang="en-AU" smtClean="0"/>
              <a:t>‹#›</a:t>
            </a:fld>
            <a:endParaRPr lang="en-AU"/>
          </a:p>
        </p:txBody>
      </p:sp>
      <p:cxnSp>
        <p:nvCxnSpPr>
          <p:cNvPr id="11" name="Straight Connector 10">
            <a:extLst>
              <a:ext uri="{FF2B5EF4-FFF2-40B4-BE49-F238E27FC236}">
                <a16:creationId xmlns:a16="http://schemas.microsoft.com/office/drawing/2014/main" id="{357022B9-7162-4B04-A12C-17F4D14BA406}"/>
              </a:ext>
            </a:extLst>
          </p:cNvPr>
          <p:cNvCxnSpPr/>
          <p:nvPr userDrawn="1"/>
        </p:nvCxnSpPr>
        <p:spPr>
          <a:xfrm>
            <a:off x="734289" y="1831975"/>
            <a:ext cx="1285875"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Title 1">
            <a:extLst>
              <a:ext uri="{FF2B5EF4-FFF2-40B4-BE49-F238E27FC236}">
                <a16:creationId xmlns:a16="http://schemas.microsoft.com/office/drawing/2014/main" id="{50EEF6D6-3CE4-4311-BC49-A7C2ABD42379}"/>
              </a:ext>
            </a:extLst>
          </p:cNvPr>
          <p:cNvSpPr>
            <a:spLocks noGrp="1"/>
          </p:cNvSpPr>
          <p:nvPr>
            <p:ph type="title" hasCustomPrompt="1"/>
          </p:nvPr>
        </p:nvSpPr>
        <p:spPr>
          <a:xfrm>
            <a:off x="704850" y="657225"/>
            <a:ext cx="10515600" cy="1034638"/>
          </a:xfrm>
          <a:prstGeom prst="rect">
            <a:avLst/>
          </a:prstGeom>
        </p:spPr>
        <p:txBody>
          <a:bodyPr lIns="36000" rIns="36000" anchor="b" anchorCtr="0">
            <a:noAutofit/>
          </a:bodyPr>
          <a:lstStyle>
            <a:lvl1pPr>
              <a:defRPr sz="3400"/>
            </a:lvl1pPr>
          </a:lstStyle>
          <a:p>
            <a:r>
              <a:rPr lang="en-US"/>
              <a:t>Slide title</a:t>
            </a:r>
            <a:endParaRPr lang="en-AU"/>
          </a:p>
        </p:txBody>
      </p:sp>
      <p:sp>
        <p:nvSpPr>
          <p:cNvPr id="14" name="Content Placeholder 2">
            <a:extLst>
              <a:ext uri="{FF2B5EF4-FFF2-40B4-BE49-F238E27FC236}">
                <a16:creationId xmlns:a16="http://schemas.microsoft.com/office/drawing/2014/main" id="{9D8C1D86-51F1-4107-845F-FB555F05FADF}"/>
              </a:ext>
            </a:extLst>
          </p:cNvPr>
          <p:cNvSpPr>
            <a:spLocks noGrp="1"/>
          </p:cNvSpPr>
          <p:nvPr>
            <p:ph idx="1" hasCustomPrompt="1"/>
          </p:nvPr>
        </p:nvSpPr>
        <p:spPr>
          <a:xfrm>
            <a:off x="704850" y="2168525"/>
            <a:ext cx="10515600" cy="4008437"/>
          </a:xfrm>
        </p:spPr>
        <p:txBody>
          <a:bodyPr lIns="36000" rIns="36000"/>
          <a:lstStyle>
            <a:lvl3pPr>
              <a:spcBef>
                <a:spcPts val="300"/>
              </a:spcBef>
              <a:defRPr/>
            </a:lvl3pPr>
            <a:lvl4pPr>
              <a:spcBef>
                <a:spcPts val="300"/>
              </a:spcBef>
              <a:defRPr/>
            </a:lvl4pPr>
          </a:lstStyle>
          <a:p>
            <a:pPr lvl="0"/>
            <a:r>
              <a:rPr lang="en-US"/>
              <a:t>Heading text</a:t>
            </a:r>
          </a:p>
          <a:p>
            <a:pPr lvl="1"/>
            <a:r>
              <a:rPr lang="en-US"/>
              <a:t>Body text</a:t>
            </a:r>
          </a:p>
          <a:p>
            <a:pPr lvl="2"/>
            <a:r>
              <a:rPr lang="en-US"/>
              <a:t>Bullet text</a:t>
            </a:r>
          </a:p>
          <a:p>
            <a:pPr lvl="3"/>
            <a:r>
              <a:rPr lang="en-US"/>
              <a:t>Dash text</a:t>
            </a:r>
          </a:p>
        </p:txBody>
      </p:sp>
    </p:spTree>
    <p:extLst>
      <p:ext uri="{BB962C8B-B14F-4D97-AF65-F5344CB8AC3E}">
        <p14:creationId xmlns:p14="http://schemas.microsoft.com/office/powerpoint/2010/main" val="418327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grpSp>
        <p:nvGrpSpPr>
          <p:cNvPr id="8" name="Graphic 6">
            <a:extLst>
              <a:ext uri="{FF2B5EF4-FFF2-40B4-BE49-F238E27FC236}">
                <a16:creationId xmlns:a16="http://schemas.microsoft.com/office/drawing/2014/main" id="{32BC6267-C57F-412B-9305-6A8F2E0A5040}"/>
              </a:ext>
            </a:extLst>
          </p:cNvPr>
          <p:cNvGrpSpPr>
            <a:grpSpLocks noChangeAspect="1"/>
          </p:cNvGrpSpPr>
          <p:nvPr/>
        </p:nvGrpSpPr>
        <p:grpSpPr>
          <a:xfrm>
            <a:off x="-18755" y="1585"/>
            <a:ext cx="12214021" cy="6868800"/>
            <a:chOff x="1514475" y="852487"/>
            <a:chExt cx="9163050" cy="5153025"/>
          </a:xfrm>
        </p:grpSpPr>
        <p:sp>
          <p:nvSpPr>
            <p:cNvPr id="9" name="Freeform: Shape 8">
              <a:extLst>
                <a:ext uri="{FF2B5EF4-FFF2-40B4-BE49-F238E27FC236}">
                  <a16:creationId xmlns:a16="http://schemas.microsoft.com/office/drawing/2014/main" id="{7BE28359-EFEF-4F91-B42A-F4131A6CE277}"/>
                </a:ext>
              </a:extLst>
            </p:cNvPr>
            <p:cNvSpPr/>
            <p:nvPr/>
          </p:nvSpPr>
          <p:spPr>
            <a:xfrm>
              <a:off x="1514475" y="4151756"/>
              <a:ext cx="9162478" cy="1850993"/>
            </a:xfrm>
            <a:custGeom>
              <a:avLst/>
              <a:gdLst>
                <a:gd name="connsiteX0" fmla="*/ 8410099 w 9162478"/>
                <a:gd name="connsiteY0" fmla="*/ 1590484 h 1850993"/>
                <a:gd name="connsiteX1" fmla="*/ 0 w 9162478"/>
                <a:gd name="connsiteY1" fmla="*/ 1590484 h 1850993"/>
                <a:gd name="connsiteX2" fmla="*/ 0 w 9162478"/>
                <a:gd name="connsiteY2" fmla="*/ 1850993 h 1850993"/>
                <a:gd name="connsiteX3" fmla="*/ 8286941 w 9162478"/>
                <a:gd name="connsiteY3" fmla="*/ 1850993 h 1850993"/>
                <a:gd name="connsiteX4" fmla="*/ 9162479 w 9162478"/>
                <a:gd name="connsiteY4" fmla="*/ 1850993 h 1850993"/>
                <a:gd name="connsiteX5" fmla="*/ 9162479 w 9162478"/>
                <a:gd name="connsiteY5" fmla="*/ 1590484 h 1850993"/>
                <a:gd name="connsiteX6" fmla="*/ 9162479 w 9162478"/>
                <a:gd name="connsiteY6" fmla="*/ 0 h 1850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2478" h="1850993">
                  <a:moveTo>
                    <a:pt x="8410099" y="1590484"/>
                  </a:moveTo>
                  <a:lnTo>
                    <a:pt x="0" y="1590484"/>
                  </a:lnTo>
                  <a:lnTo>
                    <a:pt x="0" y="1850993"/>
                  </a:lnTo>
                  <a:lnTo>
                    <a:pt x="8286941" y="1850993"/>
                  </a:lnTo>
                  <a:lnTo>
                    <a:pt x="9162479" y="1850993"/>
                  </a:lnTo>
                  <a:lnTo>
                    <a:pt x="9162479" y="1590484"/>
                  </a:lnTo>
                  <a:lnTo>
                    <a:pt x="9162479" y="0"/>
                  </a:lnTo>
                  <a:close/>
                </a:path>
              </a:pathLst>
            </a:custGeom>
            <a:solidFill>
              <a:schemeClr val="tx1"/>
            </a:solidFill>
            <a:ln w="9525" cap="flat">
              <a:noFill/>
              <a:prstDash val="solid"/>
              <a:miter/>
            </a:ln>
          </p:spPr>
          <p:txBody>
            <a:bodyPr rtlCol="0" anchor="ctr"/>
            <a:lstStyle/>
            <a:p>
              <a:endParaRPr lang="en-AU"/>
            </a:p>
          </p:txBody>
        </p:sp>
        <p:sp>
          <p:nvSpPr>
            <p:cNvPr id="10" name="Freeform: Shape 9">
              <a:extLst>
                <a:ext uri="{FF2B5EF4-FFF2-40B4-BE49-F238E27FC236}">
                  <a16:creationId xmlns:a16="http://schemas.microsoft.com/office/drawing/2014/main" id="{9A783B27-8E77-4BBA-9B50-8DFF4050FE5A}"/>
                </a:ext>
              </a:extLst>
            </p:cNvPr>
            <p:cNvSpPr/>
            <p:nvPr/>
          </p:nvSpPr>
          <p:spPr>
            <a:xfrm>
              <a:off x="9268777" y="852487"/>
              <a:ext cx="1408176" cy="2979039"/>
            </a:xfrm>
            <a:custGeom>
              <a:avLst/>
              <a:gdLst>
                <a:gd name="connsiteX0" fmla="*/ 1408176 w 1408176"/>
                <a:gd name="connsiteY0" fmla="*/ 2979039 h 2979039"/>
                <a:gd name="connsiteX1" fmla="*/ 0 w 1408176"/>
                <a:gd name="connsiteY1" fmla="*/ 0 h 2979039"/>
                <a:gd name="connsiteX2" fmla="*/ 1408176 w 1408176"/>
                <a:gd name="connsiteY2" fmla="*/ 0 h 2979039"/>
                <a:gd name="connsiteX3" fmla="*/ 1408176 w 1408176"/>
                <a:gd name="connsiteY3" fmla="*/ 2979039 h 2979039"/>
              </a:gdLst>
              <a:ahLst/>
              <a:cxnLst>
                <a:cxn ang="0">
                  <a:pos x="connsiteX0" y="connsiteY0"/>
                </a:cxn>
                <a:cxn ang="0">
                  <a:pos x="connsiteX1" y="connsiteY1"/>
                </a:cxn>
                <a:cxn ang="0">
                  <a:pos x="connsiteX2" y="connsiteY2"/>
                </a:cxn>
                <a:cxn ang="0">
                  <a:pos x="connsiteX3" y="connsiteY3"/>
                </a:cxn>
              </a:cxnLst>
              <a:rect l="l" t="t" r="r" b="b"/>
              <a:pathLst>
                <a:path w="1408176" h="2979039">
                  <a:moveTo>
                    <a:pt x="1408176" y="2979039"/>
                  </a:moveTo>
                  <a:lnTo>
                    <a:pt x="0" y="0"/>
                  </a:lnTo>
                  <a:lnTo>
                    <a:pt x="1408176" y="0"/>
                  </a:lnTo>
                  <a:lnTo>
                    <a:pt x="1408176" y="2979039"/>
                  </a:lnTo>
                </a:path>
              </a:pathLst>
            </a:custGeom>
            <a:solidFill>
              <a:schemeClr val="accent1"/>
            </a:solidFill>
            <a:ln w="9525" cap="flat">
              <a:noFill/>
              <a:prstDash val="solid"/>
              <a:miter/>
            </a:ln>
          </p:spPr>
          <p:txBody>
            <a:bodyPr rtlCol="0" anchor="ctr"/>
            <a:lstStyle/>
            <a:p>
              <a:endParaRPr lang="en-AU"/>
            </a:p>
          </p:txBody>
        </p:sp>
      </p:grpSp>
      <p:sp>
        <p:nvSpPr>
          <p:cNvPr id="6" name="Slide Number Placeholder 5">
            <a:extLst>
              <a:ext uri="{FF2B5EF4-FFF2-40B4-BE49-F238E27FC236}">
                <a16:creationId xmlns:a16="http://schemas.microsoft.com/office/drawing/2014/main" id="{132E2B67-1FAD-4EAE-9FBE-AAB807B78C25}"/>
              </a:ext>
            </a:extLst>
          </p:cNvPr>
          <p:cNvSpPr>
            <a:spLocks noGrp="1"/>
          </p:cNvSpPr>
          <p:nvPr>
            <p:ph type="sldNum" sz="quarter" idx="12"/>
          </p:nvPr>
        </p:nvSpPr>
        <p:spPr/>
        <p:txBody>
          <a:bodyPr/>
          <a:lstStyle/>
          <a:p>
            <a:fld id="{E4E047A3-478C-4E7E-BF3D-3786245819C0}" type="slidenum">
              <a:rPr lang="en-AU" smtClean="0"/>
              <a:t>‹#›</a:t>
            </a:fld>
            <a:endParaRPr lang="en-AU"/>
          </a:p>
        </p:txBody>
      </p:sp>
      <p:cxnSp>
        <p:nvCxnSpPr>
          <p:cNvPr id="11" name="Straight Connector 10">
            <a:extLst>
              <a:ext uri="{FF2B5EF4-FFF2-40B4-BE49-F238E27FC236}">
                <a16:creationId xmlns:a16="http://schemas.microsoft.com/office/drawing/2014/main" id="{E145A560-AAAD-4CE8-9706-284C5D137804}"/>
              </a:ext>
            </a:extLst>
          </p:cNvPr>
          <p:cNvCxnSpPr/>
          <p:nvPr userDrawn="1"/>
        </p:nvCxnSpPr>
        <p:spPr>
          <a:xfrm>
            <a:off x="734289" y="1831975"/>
            <a:ext cx="1285875"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Title 1">
            <a:extLst>
              <a:ext uri="{FF2B5EF4-FFF2-40B4-BE49-F238E27FC236}">
                <a16:creationId xmlns:a16="http://schemas.microsoft.com/office/drawing/2014/main" id="{53423F70-AEBD-4B36-8A12-33AD022AA94E}"/>
              </a:ext>
            </a:extLst>
          </p:cNvPr>
          <p:cNvSpPr>
            <a:spLocks noGrp="1"/>
          </p:cNvSpPr>
          <p:nvPr>
            <p:ph type="title" hasCustomPrompt="1"/>
          </p:nvPr>
        </p:nvSpPr>
        <p:spPr>
          <a:xfrm>
            <a:off x="704850" y="657225"/>
            <a:ext cx="10515600" cy="1034638"/>
          </a:xfrm>
          <a:prstGeom prst="rect">
            <a:avLst/>
          </a:prstGeom>
        </p:spPr>
        <p:txBody>
          <a:bodyPr lIns="36000" rIns="36000" anchor="b" anchorCtr="0">
            <a:noAutofit/>
          </a:bodyPr>
          <a:lstStyle>
            <a:lvl1pPr>
              <a:defRPr sz="3400"/>
            </a:lvl1pPr>
          </a:lstStyle>
          <a:p>
            <a:r>
              <a:rPr lang="en-US"/>
              <a:t>Slide title</a:t>
            </a:r>
            <a:endParaRPr lang="en-AU"/>
          </a:p>
        </p:txBody>
      </p:sp>
      <p:sp>
        <p:nvSpPr>
          <p:cNvPr id="17" name="Content Placeholder 2">
            <a:extLst>
              <a:ext uri="{FF2B5EF4-FFF2-40B4-BE49-F238E27FC236}">
                <a16:creationId xmlns:a16="http://schemas.microsoft.com/office/drawing/2014/main" id="{88F24B69-02DA-49F4-940F-5E4311553399}"/>
              </a:ext>
            </a:extLst>
          </p:cNvPr>
          <p:cNvSpPr>
            <a:spLocks noGrp="1"/>
          </p:cNvSpPr>
          <p:nvPr>
            <p:ph idx="1" hasCustomPrompt="1"/>
          </p:nvPr>
        </p:nvSpPr>
        <p:spPr>
          <a:xfrm>
            <a:off x="704850" y="2168525"/>
            <a:ext cx="10515600" cy="4008437"/>
          </a:xfrm>
        </p:spPr>
        <p:txBody>
          <a:bodyPr lIns="36000" rIns="36000"/>
          <a:lstStyle>
            <a:lvl3pPr>
              <a:spcBef>
                <a:spcPts val="300"/>
              </a:spcBef>
              <a:defRPr/>
            </a:lvl3pPr>
            <a:lvl4pPr>
              <a:spcBef>
                <a:spcPts val="300"/>
              </a:spcBef>
              <a:defRPr/>
            </a:lvl4pPr>
          </a:lstStyle>
          <a:p>
            <a:pPr lvl="0"/>
            <a:r>
              <a:rPr lang="en-US"/>
              <a:t>Heading text</a:t>
            </a:r>
          </a:p>
          <a:p>
            <a:pPr lvl="1"/>
            <a:r>
              <a:rPr lang="en-US"/>
              <a:t>Body text</a:t>
            </a:r>
          </a:p>
          <a:p>
            <a:pPr lvl="2"/>
            <a:r>
              <a:rPr lang="en-US"/>
              <a:t>Bullet text</a:t>
            </a:r>
          </a:p>
          <a:p>
            <a:pPr lvl="3"/>
            <a:r>
              <a:rPr lang="en-US"/>
              <a:t>Dash text</a:t>
            </a:r>
          </a:p>
        </p:txBody>
      </p:sp>
    </p:spTree>
    <p:extLst>
      <p:ext uri="{BB962C8B-B14F-4D97-AF65-F5344CB8AC3E}">
        <p14:creationId xmlns:p14="http://schemas.microsoft.com/office/powerpoint/2010/main" val="1172276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cxnSp>
        <p:nvCxnSpPr>
          <p:cNvPr id="29" name="Straight Connector 28">
            <a:extLst>
              <a:ext uri="{FF2B5EF4-FFF2-40B4-BE49-F238E27FC236}">
                <a16:creationId xmlns:a16="http://schemas.microsoft.com/office/drawing/2014/main" id="{C9A195CB-F146-4ADD-BFF0-3E25C6954C77}"/>
              </a:ext>
            </a:extLst>
          </p:cNvPr>
          <p:cNvCxnSpPr/>
          <p:nvPr userDrawn="1"/>
        </p:nvCxnSpPr>
        <p:spPr>
          <a:xfrm>
            <a:off x="734289" y="1831975"/>
            <a:ext cx="1285875"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3" name="Graphic 21">
            <a:extLst>
              <a:ext uri="{FF2B5EF4-FFF2-40B4-BE49-F238E27FC236}">
                <a16:creationId xmlns:a16="http://schemas.microsoft.com/office/drawing/2014/main" id="{AB576351-FF1E-4A14-95B4-DAA4AEB4F5E8}"/>
              </a:ext>
            </a:extLst>
          </p:cNvPr>
          <p:cNvGrpSpPr/>
          <p:nvPr/>
        </p:nvGrpSpPr>
        <p:grpSpPr>
          <a:xfrm>
            <a:off x="-42528" y="0"/>
            <a:ext cx="12228343" cy="6876855"/>
            <a:chOff x="1514475" y="852487"/>
            <a:chExt cx="9163050" cy="5153025"/>
          </a:xfrm>
        </p:grpSpPr>
        <p:sp>
          <p:nvSpPr>
            <p:cNvPr id="24" name="Freeform: Shape 23">
              <a:extLst>
                <a:ext uri="{FF2B5EF4-FFF2-40B4-BE49-F238E27FC236}">
                  <a16:creationId xmlns:a16="http://schemas.microsoft.com/office/drawing/2014/main" id="{282D294F-C744-483D-A154-FE9F9B05806A}"/>
                </a:ext>
              </a:extLst>
            </p:cNvPr>
            <p:cNvSpPr/>
            <p:nvPr/>
          </p:nvSpPr>
          <p:spPr>
            <a:xfrm>
              <a:off x="9274016" y="852487"/>
              <a:ext cx="1408175" cy="2979039"/>
            </a:xfrm>
            <a:custGeom>
              <a:avLst/>
              <a:gdLst>
                <a:gd name="connsiteX0" fmla="*/ 0 w 1408175"/>
                <a:gd name="connsiteY0" fmla="*/ 0 h 2979039"/>
                <a:gd name="connsiteX1" fmla="*/ 1408176 w 1408175"/>
                <a:gd name="connsiteY1" fmla="*/ 2979039 h 2979039"/>
                <a:gd name="connsiteX2" fmla="*/ 1408176 w 1408175"/>
                <a:gd name="connsiteY2" fmla="*/ 0 h 2979039"/>
                <a:gd name="connsiteX3" fmla="*/ 0 w 1408175"/>
                <a:gd name="connsiteY3" fmla="*/ 0 h 2979039"/>
              </a:gdLst>
              <a:ahLst/>
              <a:cxnLst>
                <a:cxn ang="0">
                  <a:pos x="connsiteX0" y="connsiteY0"/>
                </a:cxn>
                <a:cxn ang="0">
                  <a:pos x="connsiteX1" y="connsiteY1"/>
                </a:cxn>
                <a:cxn ang="0">
                  <a:pos x="connsiteX2" y="connsiteY2"/>
                </a:cxn>
                <a:cxn ang="0">
                  <a:pos x="connsiteX3" y="connsiteY3"/>
                </a:cxn>
              </a:cxnLst>
              <a:rect l="l" t="t" r="r" b="b"/>
              <a:pathLst>
                <a:path w="1408175" h="2979039">
                  <a:moveTo>
                    <a:pt x="0" y="0"/>
                  </a:moveTo>
                  <a:lnTo>
                    <a:pt x="1408176" y="2979039"/>
                  </a:lnTo>
                  <a:lnTo>
                    <a:pt x="1408176" y="0"/>
                  </a:lnTo>
                  <a:lnTo>
                    <a:pt x="0" y="0"/>
                  </a:lnTo>
                </a:path>
              </a:pathLst>
            </a:custGeom>
            <a:solidFill>
              <a:schemeClr val="bg1">
                <a:lumMod val="85000"/>
                <a:alpha val="50196"/>
              </a:schemeClr>
            </a:solidFill>
            <a:ln w="9525" cap="flat">
              <a:noFill/>
              <a:prstDash val="solid"/>
              <a:miter/>
            </a:ln>
          </p:spPr>
          <p:txBody>
            <a:bodyPr rtlCol="0" anchor="ctr"/>
            <a:lstStyle/>
            <a:p>
              <a:endParaRPr lang="en-AU"/>
            </a:p>
          </p:txBody>
        </p:sp>
        <p:sp>
          <p:nvSpPr>
            <p:cNvPr id="25" name="Freeform: Shape 24">
              <a:extLst>
                <a:ext uri="{FF2B5EF4-FFF2-40B4-BE49-F238E27FC236}">
                  <a16:creationId xmlns:a16="http://schemas.microsoft.com/office/drawing/2014/main" id="{9BAF9F86-6335-45AE-A240-D0B6EE862376}"/>
                </a:ext>
              </a:extLst>
            </p:cNvPr>
            <p:cNvSpPr/>
            <p:nvPr/>
          </p:nvSpPr>
          <p:spPr>
            <a:xfrm>
              <a:off x="8499252" y="2600705"/>
              <a:ext cx="2182939" cy="3388518"/>
            </a:xfrm>
            <a:custGeom>
              <a:avLst/>
              <a:gdLst>
                <a:gd name="connsiteX0" fmla="*/ 2182940 w 2182939"/>
                <a:gd name="connsiteY0" fmla="*/ 3388519 h 3388518"/>
                <a:gd name="connsiteX1" fmla="*/ 0 w 2182939"/>
                <a:gd name="connsiteY1" fmla="*/ 3388519 h 3388518"/>
                <a:gd name="connsiteX2" fmla="*/ 1601438 w 2182939"/>
                <a:gd name="connsiteY2" fmla="*/ 667 h 3388518"/>
                <a:gd name="connsiteX3" fmla="*/ 2182940 w 2182939"/>
                <a:gd name="connsiteY3" fmla="*/ 1230821 h 3388518"/>
                <a:gd name="connsiteX4" fmla="*/ 2182940 w 2182939"/>
                <a:gd name="connsiteY4" fmla="*/ 0 h 3388518"/>
                <a:gd name="connsiteX5" fmla="*/ 2182940 w 2182939"/>
                <a:gd name="connsiteY5" fmla="*/ 3388519 h 3388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82939" h="3388518">
                  <a:moveTo>
                    <a:pt x="2182940" y="3388519"/>
                  </a:moveTo>
                  <a:lnTo>
                    <a:pt x="0" y="3388519"/>
                  </a:lnTo>
                  <a:lnTo>
                    <a:pt x="1601438" y="667"/>
                  </a:lnTo>
                  <a:lnTo>
                    <a:pt x="2182940" y="1230821"/>
                  </a:lnTo>
                  <a:lnTo>
                    <a:pt x="2182940" y="0"/>
                  </a:lnTo>
                  <a:lnTo>
                    <a:pt x="2182940" y="3388519"/>
                  </a:lnTo>
                </a:path>
              </a:pathLst>
            </a:custGeom>
            <a:solidFill>
              <a:schemeClr val="accent1"/>
            </a:solidFill>
            <a:ln w="9525" cap="flat">
              <a:noFill/>
              <a:prstDash val="solid"/>
              <a:miter/>
            </a:ln>
          </p:spPr>
          <p:txBody>
            <a:bodyPr rtlCol="0" anchor="ctr"/>
            <a:lstStyle/>
            <a:p>
              <a:endParaRPr lang="en-AU"/>
            </a:p>
          </p:txBody>
        </p:sp>
        <p:sp>
          <p:nvSpPr>
            <p:cNvPr id="26" name="Freeform: Shape 25">
              <a:extLst>
                <a:ext uri="{FF2B5EF4-FFF2-40B4-BE49-F238E27FC236}">
                  <a16:creationId xmlns:a16="http://schemas.microsoft.com/office/drawing/2014/main" id="{ABF0E854-69C1-46DC-A156-22CB02EE3FA4}"/>
                </a:ext>
              </a:extLst>
            </p:cNvPr>
            <p:cNvSpPr/>
            <p:nvPr/>
          </p:nvSpPr>
          <p:spPr>
            <a:xfrm>
              <a:off x="10100691" y="2600705"/>
              <a:ext cx="581501" cy="1230820"/>
            </a:xfrm>
            <a:custGeom>
              <a:avLst/>
              <a:gdLst>
                <a:gd name="connsiteX0" fmla="*/ 581501 w 581501"/>
                <a:gd name="connsiteY0" fmla="*/ 1230821 h 1230820"/>
                <a:gd name="connsiteX1" fmla="*/ 0 w 581501"/>
                <a:gd name="connsiteY1" fmla="*/ 667 h 1230820"/>
                <a:gd name="connsiteX2" fmla="*/ 285 w 581501"/>
                <a:gd name="connsiteY2" fmla="*/ 0 h 1230820"/>
                <a:gd name="connsiteX3" fmla="*/ 581501 w 581501"/>
                <a:gd name="connsiteY3" fmla="*/ 0 h 1230820"/>
                <a:gd name="connsiteX4" fmla="*/ 581501 w 581501"/>
                <a:gd name="connsiteY4" fmla="*/ 1230821 h 12308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1501" h="1230820">
                  <a:moveTo>
                    <a:pt x="581501" y="1230821"/>
                  </a:moveTo>
                  <a:lnTo>
                    <a:pt x="0" y="667"/>
                  </a:lnTo>
                  <a:lnTo>
                    <a:pt x="285" y="0"/>
                  </a:lnTo>
                  <a:lnTo>
                    <a:pt x="581501" y="0"/>
                  </a:lnTo>
                  <a:lnTo>
                    <a:pt x="581501" y="1230821"/>
                  </a:lnTo>
                </a:path>
              </a:pathLst>
            </a:custGeom>
            <a:solidFill>
              <a:schemeClr val="accent3"/>
            </a:solidFill>
            <a:ln w="9525" cap="flat">
              <a:noFill/>
              <a:prstDash val="solid"/>
              <a:miter/>
            </a:ln>
          </p:spPr>
          <p:txBody>
            <a:bodyPr rtlCol="0" anchor="ctr"/>
            <a:lstStyle/>
            <a:p>
              <a:endParaRPr lang="en-AU"/>
            </a:p>
          </p:txBody>
        </p:sp>
        <p:sp>
          <p:nvSpPr>
            <p:cNvPr id="27" name="Freeform: Shape 26">
              <a:extLst>
                <a:ext uri="{FF2B5EF4-FFF2-40B4-BE49-F238E27FC236}">
                  <a16:creationId xmlns:a16="http://schemas.microsoft.com/office/drawing/2014/main" id="{2EAC6CC1-3715-4F76-A231-55D7381ECFDB}"/>
                </a:ext>
              </a:extLst>
            </p:cNvPr>
            <p:cNvSpPr/>
            <p:nvPr/>
          </p:nvSpPr>
          <p:spPr>
            <a:xfrm>
              <a:off x="1514475" y="4151756"/>
              <a:ext cx="9167717" cy="1850993"/>
            </a:xfrm>
            <a:custGeom>
              <a:avLst/>
              <a:gdLst>
                <a:gd name="connsiteX0" fmla="*/ 8415338 w 9167717"/>
                <a:gd name="connsiteY0" fmla="*/ 1590484 h 1850993"/>
                <a:gd name="connsiteX1" fmla="*/ 0 w 9167717"/>
                <a:gd name="connsiteY1" fmla="*/ 1590484 h 1850993"/>
                <a:gd name="connsiteX2" fmla="*/ 0 w 9167717"/>
                <a:gd name="connsiteY2" fmla="*/ 1850993 h 1850993"/>
                <a:gd name="connsiteX3" fmla="*/ 8292180 w 9167717"/>
                <a:gd name="connsiteY3" fmla="*/ 1850993 h 1850993"/>
                <a:gd name="connsiteX4" fmla="*/ 9162479 w 9167717"/>
                <a:gd name="connsiteY4" fmla="*/ 1850993 h 1850993"/>
                <a:gd name="connsiteX5" fmla="*/ 9167717 w 9167717"/>
                <a:gd name="connsiteY5" fmla="*/ 1850993 h 1850993"/>
                <a:gd name="connsiteX6" fmla="*/ 9167717 w 9167717"/>
                <a:gd name="connsiteY6" fmla="*/ 0 h 1850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7717" h="1850993">
                  <a:moveTo>
                    <a:pt x="8415338" y="1590484"/>
                  </a:moveTo>
                  <a:lnTo>
                    <a:pt x="0" y="1590484"/>
                  </a:lnTo>
                  <a:lnTo>
                    <a:pt x="0" y="1850993"/>
                  </a:lnTo>
                  <a:lnTo>
                    <a:pt x="8292180" y="1850993"/>
                  </a:lnTo>
                  <a:lnTo>
                    <a:pt x="9162479" y="1850993"/>
                  </a:lnTo>
                  <a:lnTo>
                    <a:pt x="9167717" y="1850993"/>
                  </a:lnTo>
                  <a:lnTo>
                    <a:pt x="9167717" y="0"/>
                  </a:lnTo>
                  <a:close/>
                </a:path>
              </a:pathLst>
            </a:custGeom>
            <a:solidFill>
              <a:schemeClr val="tx1"/>
            </a:solidFill>
            <a:ln w="9525" cap="flat">
              <a:noFill/>
              <a:prstDash val="solid"/>
              <a:miter/>
            </a:ln>
          </p:spPr>
          <p:txBody>
            <a:bodyPr rtlCol="0" anchor="ctr"/>
            <a:lstStyle/>
            <a:p>
              <a:endParaRPr lang="en-AU"/>
            </a:p>
          </p:txBody>
        </p:sp>
      </p:grpSp>
      <p:sp>
        <p:nvSpPr>
          <p:cNvPr id="2" name="Title 1">
            <a:extLst>
              <a:ext uri="{FF2B5EF4-FFF2-40B4-BE49-F238E27FC236}">
                <a16:creationId xmlns:a16="http://schemas.microsoft.com/office/drawing/2014/main" id="{83415515-D108-4D4E-BF02-8148CBA06DA3}"/>
              </a:ext>
            </a:extLst>
          </p:cNvPr>
          <p:cNvSpPr>
            <a:spLocks noGrp="1"/>
          </p:cNvSpPr>
          <p:nvPr>
            <p:ph type="title" hasCustomPrompt="1"/>
          </p:nvPr>
        </p:nvSpPr>
        <p:spPr>
          <a:xfrm>
            <a:off x="704850" y="657225"/>
            <a:ext cx="9608074" cy="1034638"/>
          </a:xfrm>
          <a:prstGeom prst="rect">
            <a:avLst/>
          </a:prstGeom>
        </p:spPr>
        <p:txBody>
          <a:bodyPr lIns="36000" rIns="36000" anchor="b" anchorCtr="0">
            <a:noAutofit/>
          </a:bodyPr>
          <a:lstStyle>
            <a:lvl1pPr>
              <a:defRPr sz="3400"/>
            </a:lvl1pPr>
          </a:lstStyle>
          <a:p>
            <a:r>
              <a:rPr lang="en-US"/>
              <a:t>Slide title</a:t>
            </a:r>
            <a:endParaRPr lang="en-AU"/>
          </a:p>
        </p:txBody>
      </p:sp>
      <p:sp>
        <p:nvSpPr>
          <p:cNvPr id="6" name="Slide Number Placeholder 5">
            <a:extLst>
              <a:ext uri="{FF2B5EF4-FFF2-40B4-BE49-F238E27FC236}">
                <a16:creationId xmlns:a16="http://schemas.microsoft.com/office/drawing/2014/main" id="{132E2B67-1FAD-4EAE-9FBE-AAB807B78C25}"/>
              </a:ext>
            </a:extLst>
          </p:cNvPr>
          <p:cNvSpPr>
            <a:spLocks noGrp="1"/>
          </p:cNvSpPr>
          <p:nvPr>
            <p:ph type="sldNum" sz="quarter" idx="12"/>
          </p:nvPr>
        </p:nvSpPr>
        <p:spPr/>
        <p:txBody>
          <a:bodyPr/>
          <a:lstStyle/>
          <a:p>
            <a:fld id="{E4E047A3-478C-4E7E-BF3D-3786245819C0}" type="slidenum">
              <a:rPr lang="en-AU" smtClean="0"/>
              <a:t>‹#›</a:t>
            </a:fld>
            <a:endParaRPr lang="en-AU"/>
          </a:p>
        </p:txBody>
      </p:sp>
      <p:sp>
        <p:nvSpPr>
          <p:cNvPr id="12" name="Content Placeholder 2">
            <a:extLst>
              <a:ext uri="{FF2B5EF4-FFF2-40B4-BE49-F238E27FC236}">
                <a16:creationId xmlns:a16="http://schemas.microsoft.com/office/drawing/2014/main" id="{7BA5743C-1194-4E5A-83BC-F788204446E0}"/>
              </a:ext>
            </a:extLst>
          </p:cNvPr>
          <p:cNvSpPr>
            <a:spLocks noGrp="1"/>
          </p:cNvSpPr>
          <p:nvPr>
            <p:ph idx="1" hasCustomPrompt="1"/>
          </p:nvPr>
        </p:nvSpPr>
        <p:spPr>
          <a:xfrm>
            <a:off x="704850" y="2168525"/>
            <a:ext cx="9589220" cy="4008437"/>
          </a:xfrm>
        </p:spPr>
        <p:txBody>
          <a:bodyPr lIns="36000" rIns="36000"/>
          <a:lstStyle>
            <a:lvl3pPr>
              <a:spcBef>
                <a:spcPts val="300"/>
              </a:spcBef>
              <a:defRPr/>
            </a:lvl3pPr>
            <a:lvl4pPr>
              <a:spcBef>
                <a:spcPts val="300"/>
              </a:spcBef>
              <a:defRPr/>
            </a:lvl4pPr>
          </a:lstStyle>
          <a:p>
            <a:pPr lvl="0"/>
            <a:r>
              <a:rPr lang="en-US"/>
              <a:t>Heading text</a:t>
            </a:r>
          </a:p>
          <a:p>
            <a:pPr lvl="1"/>
            <a:r>
              <a:rPr lang="en-US"/>
              <a:t>Body text</a:t>
            </a:r>
          </a:p>
          <a:p>
            <a:pPr lvl="2"/>
            <a:r>
              <a:rPr lang="en-US"/>
              <a:t>Bullet text</a:t>
            </a:r>
          </a:p>
          <a:p>
            <a:pPr lvl="3"/>
            <a:r>
              <a:rPr lang="en-US"/>
              <a:t>Dash text</a:t>
            </a:r>
          </a:p>
        </p:txBody>
      </p:sp>
    </p:spTree>
    <p:extLst>
      <p:ext uri="{BB962C8B-B14F-4D97-AF65-F5344CB8AC3E}">
        <p14:creationId xmlns:p14="http://schemas.microsoft.com/office/powerpoint/2010/main" val="4269850510"/>
      </p:ext>
    </p:extLst>
  </p:cSld>
  <p:clrMapOvr>
    <a:masterClrMapping/>
  </p:clrMapOvr>
  <p:extLst>
    <p:ext uri="{DCECCB84-F9BA-43D5-87BE-67443E8EF086}">
      <p15:sldGuideLst xmlns:p15="http://schemas.microsoft.com/office/powerpoint/2012/main">
        <p15:guide id="1" orient="horz" pos="414"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7BE28359-EFEF-4F91-B42A-F4131A6CE277}"/>
              </a:ext>
            </a:extLst>
          </p:cNvPr>
          <p:cNvSpPr/>
          <p:nvPr/>
        </p:nvSpPr>
        <p:spPr>
          <a:xfrm>
            <a:off x="0" y="4410319"/>
            <a:ext cx="12191239" cy="2462860"/>
          </a:xfrm>
          <a:custGeom>
            <a:avLst/>
            <a:gdLst>
              <a:gd name="connsiteX0" fmla="*/ 8410099 w 9162478"/>
              <a:gd name="connsiteY0" fmla="*/ 1590484 h 1850993"/>
              <a:gd name="connsiteX1" fmla="*/ 0 w 9162478"/>
              <a:gd name="connsiteY1" fmla="*/ 1590484 h 1850993"/>
              <a:gd name="connsiteX2" fmla="*/ 0 w 9162478"/>
              <a:gd name="connsiteY2" fmla="*/ 1850993 h 1850993"/>
              <a:gd name="connsiteX3" fmla="*/ 8286941 w 9162478"/>
              <a:gd name="connsiteY3" fmla="*/ 1850993 h 1850993"/>
              <a:gd name="connsiteX4" fmla="*/ 9162479 w 9162478"/>
              <a:gd name="connsiteY4" fmla="*/ 1850993 h 1850993"/>
              <a:gd name="connsiteX5" fmla="*/ 9162479 w 9162478"/>
              <a:gd name="connsiteY5" fmla="*/ 1590484 h 1850993"/>
              <a:gd name="connsiteX6" fmla="*/ 9162479 w 9162478"/>
              <a:gd name="connsiteY6" fmla="*/ 0 h 1850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2478" h="1850993">
                <a:moveTo>
                  <a:pt x="8410099" y="1590484"/>
                </a:moveTo>
                <a:lnTo>
                  <a:pt x="0" y="1590484"/>
                </a:lnTo>
                <a:lnTo>
                  <a:pt x="0" y="1850993"/>
                </a:lnTo>
                <a:lnTo>
                  <a:pt x="8286941" y="1850993"/>
                </a:lnTo>
                <a:lnTo>
                  <a:pt x="9162479" y="1850993"/>
                </a:lnTo>
                <a:lnTo>
                  <a:pt x="9162479" y="1590484"/>
                </a:lnTo>
                <a:lnTo>
                  <a:pt x="9162479" y="0"/>
                </a:lnTo>
                <a:close/>
              </a:path>
            </a:pathLst>
          </a:custGeom>
          <a:solidFill>
            <a:schemeClr val="tx1"/>
          </a:solidFill>
          <a:ln w="9525" cap="flat">
            <a:noFill/>
            <a:prstDash val="solid"/>
            <a:miter/>
          </a:ln>
        </p:spPr>
        <p:txBody>
          <a:bodyPr rtlCol="0" anchor="ctr"/>
          <a:lstStyle/>
          <a:p>
            <a:endParaRPr lang="en-AU"/>
          </a:p>
        </p:txBody>
      </p:sp>
      <p:sp>
        <p:nvSpPr>
          <p:cNvPr id="6" name="Slide Number Placeholder 5">
            <a:extLst>
              <a:ext uri="{FF2B5EF4-FFF2-40B4-BE49-F238E27FC236}">
                <a16:creationId xmlns:a16="http://schemas.microsoft.com/office/drawing/2014/main" id="{132E2B67-1FAD-4EAE-9FBE-AAB807B78C25}"/>
              </a:ext>
            </a:extLst>
          </p:cNvPr>
          <p:cNvSpPr>
            <a:spLocks noGrp="1"/>
          </p:cNvSpPr>
          <p:nvPr>
            <p:ph type="sldNum" sz="quarter" idx="12"/>
          </p:nvPr>
        </p:nvSpPr>
        <p:spPr/>
        <p:txBody>
          <a:bodyPr/>
          <a:lstStyle/>
          <a:p>
            <a:fld id="{E4E047A3-478C-4E7E-BF3D-3786245819C0}" type="slidenum">
              <a:rPr lang="en-AU" smtClean="0"/>
              <a:t>‹#›</a:t>
            </a:fld>
            <a:endParaRPr lang="en-AU"/>
          </a:p>
        </p:txBody>
      </p:sp>
      <p:cxnSp>
        <p:nvCxnSpPr>
          <p:cNvPr id="11" name="Straight Connector 10">
            <a:extLst>
              <a:ext uri="{FF2B5EF4-FFF2-40B4-BE49-F238E27FC236}">
                <a16:creationId xmlns:a16="http://schemas.microsoft.com/office/drawing/2014/main" id="{357022B9-7162-4B04-A12C-17F4D14BA406}"/>
              </a:ext>
            </a:extLst>
          </p:cNvPr>
          <p:cNvCxnSpPr/>
          <p:nvPr userDrawn="1"/>
        </p:nvCxnSpPr>
        <p:spPr>
          <a:xfrm>
            <a:off x="734289" y="1831975"/>
            <a:ext cx="1285875"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Title 1">
            <a:extLst>
              <a:ext uri="{FF2B5EF4-FFF2-40B4-BE49-F238E27FC236}">
                <a16:creationId xmlns:a16="http://schemas.microsoft.com/office/drawing/2014/main" id="{50EEF6D6-3CE4-4311-BC49-A7C2ABD42379}"/>
              </a:ext>
            </a:extLst>
          </p:cNvPr>
          <p:cNvSpPr>
            <a:spLocks noGrp="1"/>
          </p:cNvSpPr>
          <p:nvPr>
            <p:ph type="title" hasCustomPrompt="1"/>
          </p:nvPr>
        </p:nvSpPr>
        <p:spPr>
          <a:xfrm>
            <a:off x="704850" y="657225"/>
            <a:ext cx="10515600" cy="1034638"/>
          </a:xfrm>
          <a:prstGeom prst="rect">
            <a:avLst/>
          </a:prstGeom>
        </p:spPr>
        <p:txBody>
          <a:bodyPr lIns="36000" rIns="36000" anchor="b" anchorCtr="0">
            <a:noAutofit/>
          </a:bodyPr>
          <a:lstStyle>
            <a:lvl1pPr>
              <a:defRPr sz="3400"/>
            </a:lvl1pPr>
          </a:lstStyle>
          <a:p>
            <a:r>
              <a:rPr lang="en-US"/>
              <a:t>Slide title</a:t>
            </a:r>
            <a:endParaRPr lang="en-AU"/>
          </a:p>
        </p:txBody>
      </p:sp>
      <p:sp>
        <p:nvSpPr>
          <p:cNvPr id="14" name="Content Placeholder 2">
            <a:extLst>
              <a:ext uri="{FF2B5EF4-FFF2-40B4-BE49-F238E27FC236}">
                <a16:creationId xmlns:a16="http://schemas.microsoft.com/office/drawing/2014/main" id="{9D8C1D86-51F1-4107-845F-FB555F05FADF}"/>
              </a:ext>
            </a:extLst>
          </p:cNvPr>
          <p:cNvSpPr>
            <a:spLocks noGrp="1"/>
          </p:cNvSpPr>
          <p:nvPr>
            <p:ph idx="1" hasCustomPrompt="1"/>
          </p:nvPr>
        </p:nvSpPr>
        <p:spPr>
          <a:xfrm>
            <a:off x="704850" y="2168525"/>
            <a:ext cx="5177476" cy="4008437"/>
          </a:xfrm>
        </p:spPr>
        <p:txBody>
          <a:bodyPr lIns="36000" rIns="36000"/>
          <a:lstStyle>
            <a:lvl3pPr>
              <a:spcBef>
                <a:spcPts val="300"/>
              </a:spcBef>
              <a:defRPr/>
            </a:lvl3pPr>
            <a:lvl4pPr>
              <a:spcBef>
                <a:spcPts val="300"/>
              </a:spcBef>
              <a:defRPr/>
            </a:lvl4pPr>
          </a:lstStyle>
          <a:p>
            <a:pPr lvl="0"/>
            <a:r>
              <a:rPr lang="en-US"/>
              <a:t>Heading text</a:t>
            </a:r>
          </a:p>
          <a:p>
            <a:pPr lvl="1"/>
            <a:r>
              <a:rPr lang="en-US"/>
              <a:t>Body text</a:t>
            </a:r>
          </a:p>
          <a:p>
            <a:pPr lvl="2"/>
            <a:r>
              <a:rPr lang="en-US"/>
              <a:t>Bullet text</a:t>
            </a:r>
          </a:p>
          <a:p>
            <a:pPr lvl="3"/>
            <a:r>
              <a:rPr lang="en-US"/>
              <a:t>Dash text</a:t>
            </a:r>
          </a:p>
        </p:txBody>
      </p:sp>
      <p:sp>
        <p:nvSpPr>
          <p:cNvPr id="7" name="Content Placeholder 2">
            <a:extLst>
              <a:ext uri="{FF2B5EF4-FFF2-40B4-BE49-F238E27FC236}">
                <a16:creationId xmlns:a16="http://schemas.microsoft.com/office/drawing/2014/main" id="{2A8C3F9D-414A-4713-817D-AEFBEB4FAFFE}"/>
              </a:ext>
            </a:extLst>
          </p:cNvPr>
          <p:cNvSpPr>
            <a:spLocks noGrp="1"/>
          </p:cNvSpPr>
          <p:nvPr>
            <p:ph idx="13" hasCustomPrompt="1"/>
          </p:nvPr>
        </p:nvSpPr>
        <p:spPr>
          <a:xfrm>
            <a:off x="6041992" y="2168525"/>
            <a:ext cx="5177476" cy="4008437"/>
          </a:xfrm>
        </p:spPr>
        <p:txBody>
          <a:bodyPr lIns="36000" rIns="36000"/>
          <a:lstStyle>
            <a:lvl3pPr>
              <a:spcBef>
                <a:spcPts val="300"/>
              </a:spcBef>
              <a:defRPr/>
            </a:lvl3pPr>
            <a:lvl4pPr>
              <a:spcBef>
                <a:spcPts val="300"/>
              </a:spcBef>
              <a:defRPr/>
            </a:lvl4pPr>
          </a:lstStyle>
          <a:p>
            <a:pPr lvl="0"/>
            <a:r>
              <a:rPr lang="en-US"/>
              <a:t>Heading text</a:t>
            </a:r>
          </a:p>
          <a:p>
            <a:pPr lvl="1"/>
            <a:r>
              <a:rPr lang="en-US"/>
              <a:t>Body text</a:t>
            </a:r>
          </a:p>
          <a:p>
            <a:pPr lvl="2"/>
            <a:r>
              <a:rPr lang="en-US"/>
              <a:t>Bullet text</a:t>
            </a:r>
          </a:p>
          <a:p>
            <a:pPr lvl="3"/>
            <a:r>
              <a:rPr lang="en-US"/>
              <a:t>Dash text</a:t>
            </a:r>
          </a:p>
        </p:txBody>
      </p:sp>
    </p:spTree>
    <p:extLst>
      <p:ext uri="{BB962C8B-B14F-4D97-AF65-F5344CB8AC3E}">
        <p14:creationId xmlns:p14="http://schemas.microsoft.com/office/powerpoint/2010/main" val="3241264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6" name="Title Placeholder 25">
            <a:extLst>
              <a:ext uri="{FF2B5EF4-FFF2-40B4-BE49-F238E27FC236}">
                <a16:creationId xmlns:a16="http://schemas.microsoft.com/office/drawing/2014/main" id="{FA145450-FC32-4A90-A66E-73F80D53AA31}"/>
              </a:ext>
            </a:extLst>
          </p:cNvPr>
          <p:cNvSpPr>
            <a:spLocks noGrp="1"/>
          </p:cNvSpPr>
          <p:nvPr>
            <p:ph type="title"/>
          </p:nvPr>
        </p:nvSpPr>
        <p:spPr>
          <a:xfrm>
            <a:off x="695324" y="657225"/>
            <a:ext cx="10463211" cy="1042988"/>
          </a:xfrm>
          <a:prstGeom prst="rect">
            <a:avLst/>
          </a:prstGeom>
        </p:spPr>
        <p:txBody>
          <a:bodyPr vert="horz" lIns="91440" tIns="45720" rIns="91440" bIns="45720" rtlCol="0" anchor="b" anchorCtr="0">
            <a:noAutofit/>
          </a:bodyPr>
          <a:lstStyle/>
          <a:p>
            <a:r>
              <a:rPr lang="en-US"/>
              <a:t>Slide title</a:t>
            </a:r>
            <a:endParaRPr lang="en-AU"/>
          </a:p>
        </p:txBody>
      </p:sp>
      <p:sp>
        <p:nvSpPr>
          <p:cNvPr id="3" name="Text Placeholder 2">
            <a:extLst>
              <a:ext uri="{FF2B5EF4-FFF2-40B4-BE49-F238E27FC236}">
                <a16:creationId xmlns:a16="http://schemas.microsoft.com/office/drawing/2014/main" id="{C0CFC412-4506-441D-B6E4-5DAD3D8FC259}"/>
              </a:ext>
            </a:extLst>
          </p:cNvPr>
          <p:cNvSpPr>
            <a:spLocks noGrp="1"/>
          </p:cNvSpPr>
          <p:nvPr>
            <p:ph type="body" idx="1"/>
          </p:nvPr>
        </p:nvSpPr>
        <p:spPr>
          <a:xfrm>
            <a:off x="695324" y="2168525"/>
            <a:ext cx="10410825" cy="4034312"/>
          </a:xfrm>
          <a:prstGeom prst="rect">
            <a:avLst/>
          </a:prstGeom>
        </p:spPr>
        <p:txBody>
          <a:bodyPr vert="horz" lIns="91440" tIns="45720" rIns="91440" bIns="45720" rtlCol="0">
            <a:noAutofit/>
          </a:bodyPr>
          <a:lstStyle/>
          <a:p>
            <a:pPr lvl="0"/>
            <a:endParaRPr lang="en-US"/>
          </a:p>
        </p:txBody>
      </p:sp>
      <p:sp>
        <p:nvSpPr>
          <p:cNvPr id="6" name="Slide Number Placeholder 5">
            <a:extLst>
              <a:ext uri="{FF2B5EF4-FFF2-40B4-BE49-F238E27FC236}">
                <a16:creationId xmlns:a16="http://schemas.microsoft.com/office/drawing/2014/main" id="{F0E0C251-DDB3-465E-9BED-B0BCB0A674D2}"/>
              </a:ext>
            </a:extLst>
          </p:cNvPr>
          <p:cNvSpPr>
            <a:spLocks noGrp="1"/>
          </p:cNvSpPr>
          <p:nvPr>
            <p:ph type="sldNum" sz="quarter" idx="4"/>
          </p:nvPr>
        </p:nvSpPr>
        <p:spPr>
          <a:xfrm>
            <a:off x="11496675" y="6157617"/>
            <a:ext cx="441063" cy="365125"/>
          </a:xfrm>
          <a:prstGeom prst="rect">
            <a:avLst/>
          </a:prstGeom>
        </p:spPr>
        <p:txBody>
          <a:bodyPr vert="horz" lIns="91440" tIns="45720" rIns="91440" bIns="45720" rtlCol="0" anchor="ctr"/>
          <a:lstStyle>
            <a:lvl1pPr algn="r">
              <a:defRPr sz="1200">
                <a:solidFill>
                  <a:schemeClr val="bg1"/>
                </a:solidFill>
              </a:defRPr>
            </a:lvl1pPr>
          </a:lstStyle>
          <a:p>
            <a:fld id="{E4E047A3-478C-4E7E-BF3D-3786245819C0}" type="slidenum">
              <a:rPr lang="en-AU" smtClean="0"/>
              <a:pPr/>
              <a:t>‹#›</a:t>
            </a:fld>
            <a:endParaRPr lang="en-AU"/>
          </a:p>
        </p:txBody>
      </p:sp>
      <p:sp>
        <p:nvSpPr>
          <p:cNvPr id="4" name="MSIPCMContentMarking" descr="{&quot;HashCode&quot;:-1267603503,&quot;Placement&quot;:&quot;Footer&quot;,&quot;Top&quot;:517.997253,&quot;Left&quot;:0.0,&quot;SlideWidth&quot;:960,&quot;SlideHeight&quot;:540}">
            <a:extLst>
              <a:ext uri="{FF2B5EF4-FFF2-40B4-BE49-F238E27FC236}">
                <a16:creationId xmlns:a16="http://schemas.microsoft.com/office/drawing/2014/main" id="{E00625AF-52A1-49F4-8A77-5672E2E1BEB8}"/>
              </a:ext>
            </a:extLst>
          </p:cNvPr>
          <p:cNvSpPr txBox="1"/>
          <p:nvPr userDrawn="1"/>
        </p:nvSpPr>
        <p:spPr>
          <a:xfrm>
            <a:off x="0" y="6578565"/>
            <a:ext cx="798171" cy="279435"/>
          </a:xfrm>
          <a:prstGeom prst="rect">
            <a:avLst/>
          </a:prstGeom>
          <a:noFill/>
        </p:spPr>
        <p:txBody>
          <a:bodyPr vert="horz" wrap="square" lIns="0" tIns="0" rIns="0" bIns="0" rtlCol="0" anchor="ctr" anchorCtr="1">
            <a:spAutoFit/>
          </a:bodyPr>
          <a:lstStyle/>
          <a:p>
            <a:pPr algn="l">
              <a:spcBef>
                <a:spcPts val="0"/>
              </a:spcBef>
              <a:spcAft>
                <a:spcPts val="0"/>
              </a:spcAft>
            </a:pPr>
            <a:r>
              <a:rPr lang="en-AU" sz="1100">
                <a:solidFill>
                  <a:srgbClr val="000000"/>
                </a:solidFill>
                <a:latin typeface="Calibri" panose="020F0502020204030204" pitchFamily="34" charset="0"/>
              </a:rPr>
              <a:t>OFFICIAL</a:t>
            </a:r>
          </a:p>
        </p:txBody>
      </p:sp>
    </p:spTree>
    <p:extLst>
      <p:ext uri="{BB962C8B-B14F-4D97-AF65-F5344CB8AC3E}">
        <p14:creationId xmlns:p14="http://schemas.microsoft.com/office/powerpoint/2010/main" val="3618090355"/>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67" r:id="rId3"/>
    <p:sldLayoutId id="2147483651" r:id="rId4"/>
    <p:sldLayoutId id="2147483664" r:id="rId5"/>
    <p:sldLayoutId id="2147483662" r:id="rId6"/>
    <p:sldLayoutId id="2147483661" r:id="rId7"/>
    <p:sldLayoutId id="2147483650" r:id="rId8"/>
    <p:sldLayoutId id="2147483670" r:id="rId9"/>
    <p:sldLayoutId id="2147483660" r:id="rId10"/>
    <p:sldLayoutId id="2147483654" r:id="rId11"/>
    <p:sldLayoutId id="2147483666" r:id="rId12"/>
    <p:sldLayoutId id="2147483668" r:id="rId13"/>
    <p:sldLayoutId id="2147483665" r:id="rId14"/>
    <p:sldLayoutId id="2147483657" r:id="rId15"/>
    <p:sldLayoutId id="2147483669" r:id="rId16"/>
  </p:sldLayoutIdLst>
  <p:txStyles>
    <p:titleStyle>
      <a:lvl1pPr algn="l" defTabSz="91440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0" indent="0" algn="l" defTabSz="914400" rtl="0" eaLnBrk="1" latinLnBrk="0" hangingPunct="1">
        <a:lnSpc>
          <a:spcPct val="100000"/>
        </a:lnSpc>
        <a:spcBef>
          <a:spcPts val="1000"/>
        </a:spcBef>
        <a:buClr>
          <a:schemeClr val="accent1"/>
        </a:buClr>
        <a:buFont typeface="Arial" panose="020B0604020202020204" pitchFamily="34" charset="0"/>
        <a:buNone/>
        <a:defRPr lang="en-AU" sz="2600" b="0" i="0" kern="1200" smtClean="0">
          <a:solidFill>
            <a:schemeClr val="tx1"/>
          </a:solidFill>
          <a:effectLst/>
          <a:latin typeface="+mj-lt"/>
          <a:ea typeface="+mn-ea"/>
          <a:cs typeface="+mn-cs"/>
        </a:defRPr>
      </a:lvl1pPr>
      <a:lvl2pPr marL="0" indent="0" algn="l" defTabSz="914400" rtl="0" eaLnBrk="1" latinLnBrk="0" hangingPunct="1">
        <a:lnSpc>
          <a:spcPct val="100000"/>
        </a:lnSpc>
        <a:spcBef>
          <a:spcPts val="600"/>
        </a:spcBef>
        <a:buClr>
          <a:schemeClr val="accent1"/>
        </a:buClr>
        <a:buFont typeface="Arial" panose="020B0604020202020204" pitchFamily="34" charset="0"/>
        <a:buNone/>
        <a:defRPr sz="2400" kern="1200">
          <a:solidFill>
            <a:schemeClr val="tx1"/>
          </a:solidFill>
          <a:latin typeface="+mn-lt"/>
          <a:ea typeface="+mn-ea"/>
          <a:cs typeface="+mn-cs"/>
        </a:defRPr>
      </a:lvl2pPr>
      <a:lvl3pPr marL="358775" indent="-358775" algn="l" defTabSz="914400" rtl="0" eaLnBrk="1" latinLnBrk="0" hangingPunct="1">
        <a:lnSpc>
          <a:spcPct val="100000"/>
        </a:lnSpc>
        <a:spcBef>
          <a:spcPts val="500"/>
        </a:spcBef>
        <a:buClr>
          <a:schemeClr val="tx1"/>
        </a:buClr>
        <a:buFont typeface="Arial" panose="020B0604020202020204" pitchFamily="34" charset="0"/>
        <a:buChar char="•"/>
        <a:defRPr sz="2200" kern="1200">
          <a:solidFill>
            <a:schemeClr val="tx1"/>
          </a:solidFill>
          <a:latin typeface="+mn-lt"/>
          <a:ea typeface="+mn-ea"/>
          <a:cs typeface="+mn-cs"/>
        </a:defRPr>
      </a:lvl3pPr>
      <a:lvl4pPr marL="715963" indent="-312738" algn="l" defTabSz="914400" rtl="0" eaLnBrk="1" latinLnBrk="0" hangingPunct="1">
        <a:lnSpc>
          <a:spcPct val="90000"/>
        </a:lnSpc>
        <a:spcBef>
          <a:spcPts val="500"/>
        </a:spcBef>
        <a:buClr>
          <a:schemeClr val="tx1"/>
        </a:buClr>
        <a:buFont typeface="VIC" panose="00000500000000000000" pitchFamily="50" charset="0"/>
        <a:buChar char="−"/>
        <a:defRPr sz="2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38" userDrawn="1">
          <p15:clr>
            <a:srgbClr val="F26B43"/>
          </p15:clr>
        </p15:guide>
        <p15:guide id="2" orient="horz" pos="414" userDrawn="1">
          <p15:clr>
            <a:srgbClr val="F26B43"/>
          </p15:clr>
        </p15:guide>
        <p15:guide id="3" orient="horz" pos="1071" userDrawn="1">
          <p15:clr>
            <a:srgbClr val="F26B43"/>
          </p15:clr>
        </p15:guide>
        <p15:guide id="4" orient="horz" pos="1366" userDrawn="1">
          <p15:clr>
            <a:srgbClr val="F26B43"/>
          </p15:clr>
        </p15:guide>
        <p15:guide id="5" orient="horz" pos="2160" userDrawn="1">
          <p15:clr>
            <a:srgbClr val="F26B43"/>
          </p15:clr>
        </p15:guide>
        <p15:guide id="6" orient="horz" pos="3135" userDrawn="1">
          <p15:clr>
            <a:srgbClr val="F26B43"/>
          </p15:clr>
        </p15:guide>
        <p15:guide id="7" pos="937" userDrawn="1">
          <p15:clr>
            <a:srgbClr val="F26B43"/>
          </p15:clr>
        </p15:guide>
        <p15:guide id="8" pos="4543" userDrawn="1">
          <p15:clr>
            <a:srgbClr val="F26B43"/>
          </p15:clr>
        </p15:guide>
        <p15:guide id="9" orient="horz" pos="390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microsoft.com/office/2018/10/relationships/comments" Target="../comments/modernComment_13A_AECABD0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3BA381ED-A2BE-44D1-80B5-21DB5AD23348}"/>
              </a:ext>
            </a:extLst>
          </p:cNvPr>
          <p:cNvSpPr>
            <a:spLocks noGrp="1"/>
          </p:cNvSpPr>
          <p:nvPr>
            <p:ph type="ctrTitle"/>
          </p:nvPr>
        </p:nvSpPr>
        <p:spPr>
          <a:xfrm>
            <a:off x="0" y="2321399"/>
            <a:ext cx="7324430" cy="1256153"/>
          </a:xfrm>
        </p:spPr>
        <p:txBody>
          <a:bodyPr/>
          <a:lstStyle/>
          <a:p>
            <a:r>
              <a:rPr lang="en-AU" sz="3400" dirty="0"/>
              <a:t>2024-25 Financial Management Compliance Report</a:t>
            </a:r>
          </a:p>
        </p:txBody>
      </p:sp>
      <p:sp>
        <p:nvSpPr>
          <p:cNvPr id="16" name="Subtitle 15">
            <a:extLst>
              <a:ext uri="{FF2B5EF4-FFF2-40B4-BE49-F238E27FC236}">
                <a16:creationId xmlns:a16="http://schemas.microsoft.com/office/drawing/2014/main" id="{D1D9E0AD-D66E-49CF-BEF5-315BF871E2DB}"/>
              </a:ext>
            </a:extLst>
          </p:cNvPr>
          <p:cNvSpPr>
            <a:spLocks noGrp="1"/>
          </p:cNvSpPr>
          <p:nvPr>
            <p:ph type="subTitle" idx="1"/>
          </p:nvPr>
        </p:nvSpPr>
        <p:spPr>
          <a:xfrm>
            <a:off x="984738" y="4973937"/>
            <a:ext cx="6339693" cy="1256153"/>
          </a:xfrm>
        </p:spPr>
        <p:txBody>
          <a:bodyPr/>
          <a:lstStyle/>
          <a:p>
            <a:r>
              <a:rPr lang="en-AU" sz="1400">
                <a:latin typeface="+mn-lt"/>
              </a:rPr>
              <a:t>Prepared in accordance with the Standing Directions </a:t>
            </a:r>
            <a:r>
              <a:rPr lang="en-US" sz="1400">
                <a:latin typeface="+mn-lt"/>
              </a:rPr>
              <a:t>issued under the </a:t>
            </a:r>
            <a:r>
              <a:rPr lang="en-US" sz="1400" i="1">
                <a:latin typeface="+mn-lt"/>
              </a:rPr>
              <a:t>Financial Management Act 1994</a:t>
            </a:r>
            <a:r>
              <a:rPr lang="en-AU" sz="1400">
                <a:latin typeface="+mn-lt"/>
              </a:rPr>
              <a:t>, Instruction 5.1</a:t>
            </a:r>
          </a:p>
          <a:p>
            <a:endParaRPr lang="en-AU"/>
          </a:p>
          <a:p>
            <a:endParaRPr lang="en-AU"/>
          </a:p>
        </p:txBody>
      </p:sp>
      <p:sp>
        <p:nvSpPr>
          <p:cNvPr id="17" name="Text Placeholder 16">
            <a:extLst>
              <a:ext uri="{FF2B5EF4-FFF2-40B4-BE49-F238E27FC236}">
                <a16:creationId xmlns:a16="http://schemas.microsoft.com/office/drawing/2014/main" id="{954CC896-A5C4-4E40-A4ED-33C190A3C9EF}"/>
              </a:ext>
            </a:extLst>
          </p:cNvPr>
          <p:cNvSpPr>
            <a:spLocks noGrp="1"/>
          </p:cNvSpPr>
          <p:nvPr>
            <p:ph type="body" sz="quarter" idx="13"/>
          </p:nvPr>
        </p:nvSpPr>
        <p:spPr>
          <a:xfrm>
            <a:off x="1487487" y="1425444"/>
            <a:ext cx="5836943" cy="458619"/>
          </a:xfrm>
        </p:spPr>
        <p:txBody>
          <a:bodyPr/>
          <a:lstStyle/>
          <a:p>
            <a:r>
              <a:rPr lang="en-AU" dirty="0"/>
              <a:t>APRIL 2026</a:t>
            </a:r>
          </a:p>
        </p:txBody>
      </p:sp>
      <p:sp>
        <p:nvSpPr>
          <p:cNvPr id="18" name="Text Placeholder 17">
            <a:extLst>
              <a:ext uri="{FF2B5EF4-FFF2-40B4-BE49-F238E27FC236}">
                <a16:creationId xmlns:a16="http://schemas.microsoft.com/office/drawing/2014/main" id="{C23C116B-2F4A-4516-B937-1C3E9235E780}"/>
              </a:ext>
            </a:extLst>
          </p:cNvPr>
          <p:cNvSpPr>
            <a:spLocks noGrp="1"/>
          </p:cNvSpPr>
          <p:nvPr>
            <p:ph type="body" sz="quarter" idx="14"/>
          </p:nvPr>
        </p:nvSpPr>
        <p:spPr>
          <a:xfrm>
            <a:off x="576775" y="3833188"/>
            <a:ext cx="6747655" cy="673376"/>
          </a:xfrm>
        </p:spPr>
        <p:txBody>
          <a:bodyPr/>
          <a:lstStyle/>
          <a:p>
            <a:r>
              <a:rPr lang="en-AU" sz="1800"/>
              <a:t>Effective financial governance and resource management</a:t>
            </a:r>
          </a:p>
          <a:p>
            <a:endParaRPr lang="en-AU"/>
          </a:p>
        </p:txBody>
      </p:sp>
    </p:spTree>
    <p:extLst>
      <p:ext uri="{BB962C8B-B14F-4D97-AF65-F5344CB8AC3E}">
        <p14:creationId xmlns:p14="http://schemas.microsoft.com/office/powerpoint/2010/main" val="1272791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43453-7D8D-47EC-B78F-B6C2FB777557}"/>
              </a:ext>
            </a:extLst>
          </p:cNvPr>
          <p:cNvSpPr>
            <a:spLocks noGrp="1"/>
          </p:cNvSpPr>
          <p:nvPr>
            <p:ph type="title"/>
          </p:nvPr>
        </p:nvSpPr>
        <p:spPr>
          <a:xfrm>
            <a:off x="657381" y="926196"/>
            <a:ext cx="10515600" cy="499382"/>
          </a:xfrm>
          <a:noFill/>
        </p:spPr>
        <p:txBody>
          <a:bodyPr/>
          <a:lstStyle/>
          <a:p>
            <a:r>
              <a:rPr lang="en-AU" dirty="0"/>
              <a:t>Compliance reporting and focus going forward</a:t>
            </a:r>
          </a:p>
        </p:txBody>
      </p:sp>
      <p:sp>
        <p:nvSpPr>
          <p:cNvPr id="4" name="Content Placeholder 8">
            <a:extLst>
              <a:ext uri="{FF2B5EF4-FFF2-40B4-BE49-F238E27FC236}">
                <a16:creationId xmlns:a16="http://schemas.microsoft.com/office/drawing/2014/main" id="{4E3AF4C3-779B-44E4-94E8-094583EEEEE4}"/>
              </a:ext>
            </a:extLst>
          </p:cNvPr>
          <p:cNvSpPr>
            <a:spLocks noGrp="1"/>
          </p:cNvSpPr>
          <p:nvPr>
            <p:ph idx="1"/>
          </p:nvPr>
        </p:nvSpPr>
        <p:spPr>
          <a:xfrm>
            <a:off x="657381" y="2035280"/>
            <a:ext cx="3097160" cy="4247534"/>
          </a:xfrm>
          <a:prstGeom prst="roundRect">
            <a:avLst>
              <a:gd name="adj" fmla="val 6532"/>
            </a:avLst>
          </a:prstGeom>
          <a:solidFill>
            <a:srgbClr val="F3FBFE"/>
          </a:solidFill>
          <a:ln>
            <a:solidFill>
              <a:schemeClr val="accent1"/>
            </a:solidFill>
          </a:ln>
        </p:spPr>
        <p:txBody>
          <a:bodyPr vert="horz" lIns="36000" tIns="45720" rIns="36000" bIns="45720" rtlCol="0" anchor="ctr">
            <a:noAutofit/>
          </a:bodyPr>
          <a:lstStyle/>
          <a:p>
            <a:pPr>
              <a:spcBef>
                <a:spcPts val="1200"/>
              </a:spcBef>
              <a:spcAft>
                <a:spcPts val="600"/>
              </a:spcAft>
            </a:pPr>
            <a:r>
              <a:rPr lang="en-AU" sz="1400" dirty="0">
                <a:solidFill>
                  <a:schemeClr val="accent3"/>
                </a:solidFill>
              </a:rPr>
              <a:t>Current state</a:t>
            </a:r>
          </a:p>
          <a:p>
            <a:pPr marL="171450" indent="-171450">
              <a:spcBef>
                <a:spcPts val="300"/>
              </a:spcBef>
              <a:spcAft>
                <a:spcPts val="300"/>
              </a:spcAft>
              <a:buClr>
                <a:schemeClr val="accent3"/>
              </a:buClr>
              <a:buSzPct val="120000"/>
              <a:buFont typeface="Arial" panose="020B0604020202020204" pitchFamily="34" charset="0"/>
              <a:buChar char="•"/>
            </a:pPr>
            <a:r>
              <a:rPr lang="en-AU" sz="1200" dirty="0">
                <a:solidFill>
                  <a:schemeClr val="accent5">
                    <a:lumMod val="10000"/>
                  </a:schemeClr>
                </a:solidFill>
                <a:latin typeface="+mn-lt"/>
              </a:rPr>
              <a:t>Financial management attestation statements of compliance with the Standing Directions and Instructions are included in annual reports.</a:t>
            </a:r>
          </a:p>
          <a:p>
            <a:pPr marL="171450" indent="-171450">
              <a:spcBef>
                <a:spcPts val="300"/>
              </a:spcBef>
              <a:spcAft>
                <a:spcPts val="300"/>
              </a:spcAft>
              <a:buClr>
                <a:schemeClr val="accent3"/>
              </a:buClr>
              <a:buSzPct val="120000"/>
              <a:buFont typeface="Arial" panose="020B0604020202020204" pitchFamily="34" charset="0"/>
              <a:buChar char="•"/>
            </a:pPr>
            <a:r>
              <a:rPr lang="en-AU" sz="1200" dirty="0">
                <a:solidFill>
                  <a:schemeClr val="accent5">
                    <a:lumMod val="10000"/>
                  </a:schemeClr>
                </a:solidFill>
                <a:latin typeface="+mn-lt"/>
              </a:rPr>
              <a:t>Detailed internal reporting continues to assist agencies to identify and rectify specific compliance matters.</a:t>
            </a:r>
          </a:p>
          <a:p>
            <a:pPr marL="171450" indent="-171450">
              <a:spcBef>
                <a:spcPts val="300"/>
              </a:spcBef>
              <a:spcAft>
                <a:spcPts val="300"/>
              </a:spcAft>
              <a:buClr>
                <a:schemeClr val="accent3"/>
              </a:buClr>
              <a:buSzPct val="120000"/>
              <a:buFont typeface="Arial" panose="020B0604020202020204" pitchFamily="34" charset="0"/>
              <a:buChar char="•"/>
            </a:pPr>
            <a:r>
              <a:rPr lang="en-AU" sz="1200" dirty="0">
                <a:solidFill>
                  <a:schemeClr val="accent5">
                    <a:lumMod val="10000"/>
                  </a:schemeClr>
                </a:solidFill>
                <a:latin typeface="+mn-lt"/>
              </a:rPr>
              <a:t>Departments and agencies continue to work towards resolving existing compliance issues.</a:t>
            </a:r>
          </a:p>
          <a:p>
            <a:pPr marL="171450" indent="-171450">
              <a:spcBef>
                <a:spcPts val="300"/>
              </a:spcBef>
              <a:spcAft>
                <a:spcPts val="300"/>
              </a:spcAft>
              <a:buClr>
                <a:schemeClr val="accent3"/>
              </a:buClr>
              <a:buSzPct val="120000"/>
              <a:buFont typeface="Arial" panose="020B0604020202020204" pitchFamily="34" charset="0"/>
              <a:buChar char="•"/>
            </a:pPr>
            <a:r>
              <a:rPr lang="en-AU" sz="1200" dirty="0">
                <a:solidFill>
                  <a:schemeClr val="accent5">
                    <a:lumMod val="10000"/>
                  </a:schemeClr>
                </a:solidFill>
                <a:latin typeface="+mn-lt"/>
              </a:rPr>
              <a:t>There has been increased focus on sharing better practices across government.</a:t>
            </a:r>
          </a:p>
          <a:p>
            <a:pPr marL="171450" indent="-171450">
              <a:spcBef>
                <a:spcPts val="300"/>
              </a:spcBef>
              <a:spcAft>
                <a:spcPts val="300"/>
              </a:spcAft>
              <a:buClr>
                <a:schemeClr val="accent3"/>
              </a:buClr>
              <a:buSzPct val="120000"/>
              <a:buFont typeface="Arial" panose="020B0604020202020204" pitchFamily="34" charset="0"/>
              <a:buChar char="•"/>
            </a:pPr>
            <a:r>
              <a:rPr lang="en-AU" sz="1200" dirty="0">
                <a:solidFill>
                  <a:schemeClr val="accent5">
                    <a:lumMod val="10000"/>
                  </a:schemeClr>
                </a:solidFill>
                <a:latin typeface="+mn-lt"/>
              </a:rPr>
              <a:t>Assessing VAGO findings and recommendations for continuous improvement to the VPS financial management framework.</a:t>
            </a:r>
          </a:p>
        </p:txBody>
      </p:sp>
      <p:sp>
        <p:nvSpPr>
          <p:cNvPr id="5" name="Rectangle 4">
            <a:extLst>
              <a:ext uri="{FF2B5EF4-FFF2-40B4-BE49-F238E27FC236}">
                <a16:creationId xmlns:a16="http://schemas.microsoft.com/office/drawing/2014/main" id="{B297070A-91E3-40AA-812C-05480C80FBB6}"/>
              </a:ext>
            </a:extLst>
          </p:cNvPr>
          <p:cNvSpPr/>
          <p:nvPr/>
        </p:nvSpPr>
        <p:spPr>
          <a:xfrm>
            <a:off x="3942736" y="2054943"/>
            <a:ext cx="7365744" cy="4324261"/>
          </a:xfrm>
          <a:prstGeom prst="rect">
            <a:avLst/>
          </a:prstGeom>
          <a:noFill/>
        </p:spPr>
        <p:txBody>
          <a:bodyPr wrap="square" lIns="91440" tIns="45720" rIns="91440" bIns="45720" anchor="t">
            <a:spAutoFit/>
          </a:bodyPr>
          <a:lstStyle/>
          <a:p>
            <a:pPr>
              <a:spcAft>
                <a:spcPts val="600"/>
              </a:spcAft>
            </a:pPr>
            <a:r>
              <a:rPr lang="en-AU" sz="1400" dirty="0">
                <a:solidFill>
                  <a:schemeClr val="accent3"/>
                </a:solidFill>
                <a:latin typeface="+mj-lt"/>
              </a:rPr>
              <a:t>Areas for focus for the 2025-26 reporting and attestation year</a:t>
            </a:r>
          </a:p>
          <a:p>
            <a:pPr marL="171450" indent="-171450">
              <a:spcAft>
                <a:spcPts val="600"/>
              </a:spcAft>
              <a:buClr>
                <a:schemeClr val="accent3"/>
              </a:buClr>
              <a:buSzPct val="120000"/>
              <a:buFont typeface="Arial" panose="020B0604020202020204" pitchFamily="34" charset="0"/>
              <a:buChar char="•"/>
            </a:pPr>
            <a:r>
              <a:rPr lang="en-AU" sz="1200" dirty="0">
                <a:solidFill>
                  <a:schemeClr val="accent5">
                    <a:lumMod val="10000"/>
                  </a:schemeClr>
                </a:solidFill>
              </a:rPr>
              <a:t>Continue to prioritise resolution of deficiencies with the Standing Directions requirements and the more detailed frameworks, including asset management, procurement, risk and resource management, including financial sustainability and contract management.</a:t>
            </a:r>
          </a:p>
          <a:p>
            <a:pPr marL="171450" indent="-171450">
              <a:spcAft>
                <a:spcPts val="600"/>
              </a:spcAft>
              <a:buClr>
                <a:schemeClr val="accent3"/>
              </a:buClr>
              <a:buSzPct val="120000"/>
              <a:buFont typeface="Arial" panose="020B0604020202020204" pitchFamily="34" charset="0"/>
              <a:buChar char="•"/>
            </a:pPr>
            <a:r>
              <a:rPr lang="en-AU" sz="1200" dirty="0">
                <a:solidFill>
                  <a:schemeClr val="accent5">
                    <a:lumMod val="10000"/>
                  </a:schemeClr>
                </a:solidFill>
              </a:rPr>
              <a:t>Regular monitoring of key compliance risks and the veracity of evidence supporting compliance with the Standing Directions to ensure issues are addressed and controls remain effective.</a:t>
            </a:r>
          </a:p>
          <a:p>
            <a:pPr marL="171450" indent="-171450">
              <a:spcAft>
                <a:spcPts val="600"/>
              </a:spcAft>
              <a:buClr>
                <a:schemeClr val="accent3"/>
              </a:buClr>
              <a:buSzPct val="120000"/>
              <a:buFont typeface="Arial" panose="020B0604020202020204" pitchFamily="34" charset="0"/>
              <a:buChar char="•"/>
            </a:pPr>
            <a:r>
              <a:rPr lang="en-AU" sz="1200" dirty="0">
                <a:solidFill>
                  <a:schemeClr val="accent4">
                    <a:lumMod val="10000"/>
                  </a:schemeClr>
                </a:solidFill>
              </a:rPr>
              <a:t>Prompt reporting of significant or systemic fraud, corruption and other losses, in accordance with mandated requirements.</a:t>
            </a:r>
          </a:p>
          <a:p>
            <a:pPr marL="171450" indent="-171450">
              <a:spcAft>
                <a:spcPts val="600"/>
              </a:spcAft>
              <a:buClr>
                <a:schemeClr val="accent3"/>
              </a:buClr>
              <a:buSzPct val="120000"/>
              <a:buFont typeface="Arial" panose="020B0604020202020204" pitchFamily="34" charset="0"/>
              <a:buChar char="•"/>
            </a:pPr>
            <a:r>
              <a:rPr lang="en-AU" sz="1200" dirty="0">
                <a:solidFill>
                  <a:schemeClr val="accent4">
                    <a:lumMod val="10000"/>
                  </a:schemeClr>
                </a:solidFill>
              </a:rPr>
              <a:t>DTF will continue to work with departments to better support agencies in meeting their compliance and reporting obligations.</a:t>
            </a:r>
          </a:p>
          <a:p>
            <a:pPr>
              <a:spcBef>
                <a:spcPts val="300"/>
              </a:spcBef>
              <a:spcAft>
                <a:spcPts val="600"/>
              </a:spcAft>
              <a:buClr>
                <a:schemeClr val="accent3"/>
              </a:buClr>
            </a:pPr>
            <a:r>
              <a:rPr lang="en-AU" sz="1200" dirty="0">
                <a:solidFill>
                  <a:schemeClr val="accent3"/>
                </a:solidFill>
                <a:latin typeface="+mj-lt"/>
              </a:rPr>
              <a:t>Building a culture of continuous compliance improvement</a:t>
            </a:r>
          </a:p>
          <a:p>
            <a:pPr marL="171450" indent="-171450">
              <a:spcAft>
                <a:spcPts val="600"/>
              </a:spcAft>
              <a:buClr>
                <a:schemeClr val="accent3"/>
              </a:buClr>
              <a:buSzPct val="120000"/>
              <a:buFont typeface="Arial" panose="020B0604020202020204" pitchFamily="34" charset="0"/>
              <a:buChar char="•"/>
            </a:pPr>
            <a:r>
              <a:rPr lang="en-AU" sz="1200" dirty="0">
                <a:solidFill>
                  <a:schemeClr val="accent4">
                    <a:lumMod val="10000"/>
                  </a:schemeClr>
                </a:solidFill>
              </a:rPr>
              <a:t>Activities such as targeted knowledge sharing within existing communities of practice across and within departments and the provision of guidance to help build a culture of continuous compliance improvement.</a:t>
            </a:r>
          </a:p>
          <a:p>
            <a:pPr marL="171450" indent="-171450">
              <a:spcAft>
                <a:spcPts val="600"/>
              </a:spcAft>
              <a:buClr>
                <a:schemeClr val="accent3"/>
              </a:buClr>
              <a:buSzPct val="120000"/>
              <a:buFont typeface="Arial" panose="020B0604020202020204" pitchFamily="34" charset="0"/>
              <a:buChar char="•"/>
            </a:pPr>
            <a:r>
              <a:rPr lang="en-AU" sz="1200" dirty="0">
                <a:solidFill>
                  <a:schemeClr val="accent5">
                    <a:lumMod val="10000"/>
                  </a:schemeClr>
                </a:solidFill>
              </a:rPr>
              <a:t>Look for opportunities for DTF to raise questions with agencies and their portfolio departments when DTF becomes aware of potential compliance deficiencies.</a:t>
            </a:r>
          </a:p>
          <a:p>
            <a:pPr marL="171450" indent="-171450">
              <a:spcAft>
                <a:spcPts val="600"/>
              </a:spcAft>
              <a:buClr>
                <a:schemeClr val="accent3"/>
              </a:buClr>
              <a:buSzPct val="120000"/>
              <a:buFont typeface="Arial" panose="020B0604020202020204" pitchFamily="34" charset="0"/>
              <a:buChar char="•"/>
            </a:pPr>
            <a:r>
              <a:rPr lang="en-AU" sz="1200" dirty="0"/>
              <a:t>Draw insights from recent Auditor-General reports on sustainability and contactor and consultant management to inform potential compliance improvements.</a:t>
            </a:r>
            <a:endParaRPr lang="en-AU" sz="1200" dirty="0">
              <a:solidFill>
                <a:schemeClr val="accent5">
                  <a:lumMod val="10000"/>
                </a:schemeClr>
              </a:solidFill>
              <a:highlight>
                <a:srgbClr val="FFFF00"/>
              </a:highlight>
            </a:endParaRPr>
          </a:p>
        </p:txBody>
      </p:sp>
      <p:sp>
        <p:nvSpPr>
          <p:cNvPr id="6" name="Slide Number Placeholder 5">
            <a:extLst>
              <a:ext uri="{FF2B5EF4-FFF2-40B4-BE49-F238E27FC236}">
                <a16:creationId xmlns:a16="http://schemas.microsoft.com/office/drawing/2014/main" id="{168779C3-9683-4D5A-A294-064397080CA9}"/>
              </a:ext>
            </a:extLst>
          </p:cNvPr>
          <p:cNvSpPr>
            <a:spLocks noGrp="1"/>
          </p:cNvSpPr>
          <p:nvPr>
            <p:ph type="sldNum" sz="quarter" idx="12"/>
          </p:nvPr>
        </p:nvSpPr>
        <p:spPr/>
        <p:txBody>
          <a:bodyPr/>
          <a:lstStyle/>
          <a:p>
            <a:fld id="{E4E047A3-478C-4E7E-BF3D-3786245819C0}" type="slidenum">
              <a:rPr lang="en-AU" smtClean="0"/>
              <a:t>10</a:t>
            </a:fld>
            <a:endParaRPr lang="en-AU"/>
          </a:p>
        </p:txBody>
      </p:sp>
    </p:spTree>
    <p:extLst>
      <p:ext uri="{BB962C8B-B14F-4D97-AF65-F5344CB8AC3E}">
        <p14:creationId xmlns:p14="http://schemas.microsoft.com/office/powerpoint/2010/main" val="32694741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43453-7D8D-47EC-B78F-B6C2FB777557}"/>
              </a:ext>
            </a:extLst>
          </p:cNvPr>
          <p:cNvSpPr>
            <a:spLocks noGrp="1"/>
          </p:cNvSpPr>
          <p:nvPr>
            <p:ph type="title"/>
          </p:nvPr>
        </p:nvSpPr>
        <p:spPr>
          <a:xfrm>
            <a:off x="714276" y="678255"/>
            <a:ext cx="10515600" cy="961521"/>
          </a:xfrm>
        </p:spPr>
        <p:txBody>
          <a:bodyPr/>
          <a:lstStyle/>
          <a:p>
            <a:r>
              <a:rPr lang="en-AU"/>
              <a:t>Strategies for improving future compliance</a:t>
            </a:r>
          </a:p>
        </p:txBody>
      </p:sp>
      <p:sp>
        <p:nvSpPr>
          <p:cNvPr id="4" name="Content Placeholder 8">
            <a:extLst>
              <a:ext uri="{FF2B5EF4-FFF2-40B4-BE49-F238E27FC236}">
                <a16:creationId xmlns:a16="http://schemas.microsoft.com/office/drawing/2014/main" id="{9DB5FB8F-09F8-4EB6-A783-41AF7529E31B}"/>
              </a:ext>
            </a:extLst>
          </p:cNvPr>
          <p:cNvSpPr>
            <a:spLocks noGrp="1"/>
          </p:cNvSpPr>
          <p:nvPr>
            <p:ph idx="1"/>
          </p:nvPr>
        </p:nvSpPr>
        <p:spPr>
          <a:xfrm>
            <a:off x="714276" y="2618444"/>
            <a:ext cx="3274040" cy="2189530"/>
          </a:xfrm>
          <a:prstGeom prst="roundRect">
            <a:avLst>
              <a:gd name="adj" fmla="val 5831"/>
            </a:avLst>
          </a:prstGeom>
          <a:solidFill>
            <a:srgbClr val="F3FBFE"/>
          </a:solidFill>
          <a:ln>
            <a:solidFill>
              <a:schemeClr val="accent1"/>
            </a:solidFill>
          </a:ln>
        </p:spPr>
        <p:txBody>
          <a:bodyPr vert="horz" lIns="36000" tIns="45720" rIns="36000" bIns="45720" rtlCol="0" anchor="ctr">
            <a:noAutofit/>
          </a:bodyPr>
          <a:lstStyle/>
          <a:p>
            <a:pPr marL="171450" indent="-171450">
              <a:spcBef>
                <a:spcPts val="600"/>
              </a:spcBef>
              <a:spcAft>
                <a:spcPts val="600"/>
              </a:spcAft>
              <a:buSzPct val="120000"/>
              <a:buFont typeface="Arial" panose="020B0604020202020204" pitchFamily="34" charset="0"/>
              <a:buChar char="•"/>
            </a:pPr>
            <a:r>
              <a:rPr lang="en-AU" sz="1200" dirty="0">
                <a:latin typeface="+mn-lt"/>
              </a:rPr>
              <a:t>Reported compliance deficiencies are supported by portfolio department and agency rectification strategies, ensuring issues are resolved in a timely manner.</a:t>
            </a:r>
            <a:endParaRPr lang="en-US" sz="1200" dirty="0"/>
          </a:p>
          <a:p>
            <a:pPr marL="171450" indent="-171450">
              <a:spcBef>
                <a:spcPts val="600"/>
              </a:spcBef>
              <a:spcAft>
                <a:spcPts val="600"/>
              </a:spcAft>
              <a:buSzPct val="120000"/>
              <a:buFont typeface="Arial" panose="020B0604020202020204" pitchFamily="34" charset="0"/>
              <a:buChar char="•"/>
            </a:pPr>
            <a:r>
              <a:rPr lang="en-AU" sz="1200" dirty="0">
                <a:latin typeface="+mn-lt"/>
              </a:rPr>
              <a:t>Improved financial sustainability reporting and monitoring continues to be a focus for DTF, portfolio departments and agencies.</a:t>
            </a:r>
            <a:endParaRPr lang="en-AU" sz="1200" dirty="0"/>
          </a:p>
        </p:txBody>
      </p:sp>
      <p:sp>
        <p:nvSpPr>
          <p:cNvPr id="5" name="Rectangle 4">
            <a:extLst>
              <a:ext uri="{FF2B5EF4-FFF2-40B4-BE49-F238E27FC236}">
                <a16:creationId xmlns:a16="http://schemas.microsoft.com/office/drawing/2014/main" id="{3937177A-C2C1-498E-A7CD-C57EE9BCCF3F}"/>
              </a:ext>
            </a:extLst>
          </p:cNvPr>
          <p:cNvSpPr/>
          <p:nvPr/>
        </p:nvSpPr>
        <p:spPr>
          <a:xfrm>
            <a:off x="4316362" y="2559903"/>
            <a:ext cx="6666270" cy="2385268"/>
          </a:xfrm>
          <a:prstGeom prst="rect">
            <a:avLst/>
          </a:prstGeom>
        </p:spPr>
        <p:txBody>
          <a:bodyPr wrap="square" lIns="91440" tIns="45720" rIns="91440" bIns="45720" anchor="t">
            <a:spAutoFit/>
          </a:bodyPr>
          <a:lstStyle/>
          <a:p>
            <a:pPr>
              <a:spcAft>
                <a:spcPts val="600"/>
              </a:spcAft>
            </a:pPr>
            <a:r>
              <a:rPr lang="en-AU" sz="1400" dirty="0">
                <a:solidFill>
                  <a:schemeClr val="accent3"/>
                </a:solidFill>
                <a:latin typeface="+mj-lt"/>
              </a:rPr>
              <a:t>Rectification</a:t>
            </a:r>
          </a:p>
          <a:p>
            <a:pPr marL="285750" indent="-285750">
              <a:spcAft>
                <a:spcPts val="600"/>
              </a:spcAft>
              <a:buClr>
                <a:schemeClr val="accent3"/>
              </a:buClr>
              <a:buSzPct val="120000"/>
              <a:buFont typeface="Arial" panose="020B0604020202020204" pitchFamily="34" charset="0"/>
              <a:buChar char="•"/>
            </a:pPr>
            <a:r>
              <a:rPr lang="en-AU" sz="1200" dirty="0"/>
              <a:t>Departments and agencies with reported compliance deficiencies will work to resolve these and improve compliance with the requirements.</a:t>
            </a:r>
          </a:p>
          <a:p>
            <a:pPr marL="285750" indent="-285750">
              <a:spcAft>
                <a:spcPts val="600"/>
              </a:spcAft>
              <a:buClr>
                <a:schemeClr val="accent3"/>
              </a:buClr>
              <a:buSzPct val="120000"/>
              <a:buFont typeface="Arial" panose="020B0604020202020204" pitchFamily="34" charset="0"/>
              <a:buChar char="•"/>
            </a:pPr>
            <a:r>
              <a:rPr lang="en-AU" sz="1200" dirty="0"/>
              <a:t>Compliance with the larger more detailed frameworks and newer requirements, including asset management accountability, public construction accountability and supply policies in the procurement of goods and services,</a:t>
            </a:r>
            <a:r>
              <a:rPr lang="en-AU" sz="1200" i="1" dirty="0"/>
              <a:t> </a:t>
            </a:r>
            <a:r>
              <a:rPr lang="en-AU" sz="1200" dirty="0"/>
              <a:t>still requires work to achieve implementation maturity. These will continue to be a focus in the current year and the next. Departments have a responsibility to work with and support their portfolio agencies</a:t>
            </a:r>
          </a:p>
          <a:p>
            <a:pPr marL="285750" indent="-285750">
              <a:spcAft>
                <a:spcPts val="600"/>
              </a:spcAft>
              <a:buClr>
                <a:schemeClr val="accent3"/>
              </a:buClr>
              <a:buSzPct val="120000"/>
              <a:buFont typeface="Arial" panose="020B0604020202020204" pitchFamily="34" charset="0"/>
              <a:buChar char="•"/>
            </a:pPr>
            <a:r>
              <a:rPr lang="en-AU" sz="1200" dirty="0"/>
              <a:t>DTF/DGS continue to work with departments to embed good compliance and robust financial management practices and reporting across the VPS.</a:t>
            </a:r>
            <a:endParaRPr lang="en-AU" sz="1100" b="1" dirty="0"/>
          </a:p>
        </p:txBody>
      </p:sp>
      <p:sp>
        <p:nvSpPr>
          <p:cNvPr id="6" name="Slide Number Placeholder 5">
            <a:extLst>
              <a:ext uri="{FF2B5EF4-FFF2-40B4-BE49-F238E27FC236}">
                <a16:creationId xmlns:a16="http://schemas.microsoft.com/office/drawing/2014/main" id="{782AEA27-E1C3-4843-AED6-0119AB13EB2D}"/>
              </a:ext>
            </a:extLst>
          </p:cNvPr>
          <p:cNvSpPr>
            <a:spLocks noGrp="1"/>
          </p:cNvSpPr>
          <p:nvPr>
            <p:ph type="sldNum" sz="quarter" idx="12"/>
          </p:nvPr>
        </p:nvSpPr>
        <p:spPr/>
        <p:txBody>
          <a:bodyPr/>
          <a:lstStyle/>
          <a:p>
            <a:fld id="{E4E047A3-478C-4E7E-BF3D-3786245819C0}" type="slidenum">
              <a:rPr lang="en-AU" smtClean="0"/>
              <a:t>11</a:t>
            </a:fld>
            <a:endParaRPr lang="en-AU"/>
          </a:p>
        </p:txBody>
      </p:sp>
    </p:spTree>
    <p:extLst>
      <p:ext uri="{BB962C8B-B14F-4D97-AF65-F5344CB8AC3E}">
        <p14:creationId xmlns:p14="http://schemas.microsoft.com/office/powerpoint/2010/main" val="18389338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00436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FDB05-B78C-4BC9-B719-F583701B11C6}"/>
              </a:ext>
            </a:extLst>
          </p:cNvPr>
          <p:cNvSpPr>
            <a:spLocks noGrp="1"/>
          </p:cNvSpPr>
          <p:nvPr>
            <p:ph type="title"/>
          </p:nvPr>
        </p:nvSpPr>
        <p:spPr>
          <a:xfrm>
            <a:off x="494703" y="525407"/>
            <a:ext cx="10944519" cy="670743"/>
          </a:xfrm>
        </p:spPr>
        <p:txBody>
          <a:bodyPr/>
          <a:lstStyle/>
          <a:p>
            <a:r>
              <a:rPr lang="en-AU" sz="3300"/>
              <a:t>Financial Management and Compliance Framework</a:t>
            </a:r>
            <a:endParaRPr lang="en-AU" sz="3300" dirty="0"/>
          </a:p>
        </p:txBody>
      </p:sp>
      <p:sp>
        <p:nvSpPr>
          <p:cNvPr id="3" name="Content Placeholder 2">
            <a:extLst>
              <a:ext uri="{FF2B5EF4-FFF2-40B4-BE49-F238E27FC236}">
                <a16:creationId xmlns:a16="http://schemas.microsoft.com/office/drawing/2014/main" id="{B9EEB405-4262-492B-8DD7-2007ACF0E85A}"/>
              </a:ext>
            </a:extLst>
          </p:cNvPr>
          <p:cNvSpPr>
            <a:spLocks noGrp="1"/>
          </p:cNvSpPr>
          <p:nvPr>
            <p:ph idx="1"/>
          </p:nvPr>
        </p:nvSpPr>
        <p:spPr>
          <a:xfrm>
            <a:off x="3935077" y="1474878"/>
            <a:ext cx="7504145" cy="5032446"/>
          </a:xfrm>
        </p:spPr>
        <p:txBody>
          <a:bodyPr vert="horz" lIns="36000" tIns="45720" rIns="36000" bIns="45720" rtlCol="0" anchor="t">
            <a:noAutofit/>
          </a:bodyPr>
          <a:lstStyle/>
          <a:p>
            <a:pPr lvl="0">
              <a:spcBef>
                <a:spcPts val="0"/>
              </a:spcBef>
              <a:spcAft>
                <a:spcPts val="400"/>
              </a:spcAft>
              <a:buClrTx/>
            </a:pPr>
            <a:r>
              <a:rPr lang="en-AU" sz="1400" b="1" dirty="0">
                <a:solidFill>
                  <a:schemeClr val="accent3"/>
                </a:solidFill>
                <a:latin typeface="+mn-lt"/>
              </a:rPr>
              <a:t>Financial Management and Compliance Framework in Victoria</a:t>
            </a:r>
          </a:p>
          <a:p>
            <a:pPr>
              <a:spcBef>
                <a:spcPct val="20000"/>
              </a:spcBef>
              <a:spcAft>
                <a:spcPts val="300"/>
              </a:spcAft>
              <a:buClrTx/>
            </a:pPr>
            <a:r>
              <a:rPr lang="en-AU" sz="1200" dirty="0">
                <a:solidFill>
                  <a:schemeClr val="accent5">
                    <a:lumMod val="10000"/>
                  </a:schemeClr>
                </a:solidFill>
                <a:latin typeface="+mn-lt"/>
              </a:rPr>
              <a:t>The Treasurer and Minister for Finance oversee Victoria's financial management framework. </a:t>
            </a:r>
          </a:p>
          <a:p>
            <a:pPr>
              <a:spcBef>
                <a:spcPct val="20000"/>
              </a:spcBef>
              <a:spcAft>
                <a:spcPts val="300"/>
              </a:spcAft>
              <a:buClrTx/>
            </a:pPr>
            <a:r>
              <a:rPr lang="en-AU" sz="1200" dirty="0">
                <a:solidFill>
                  <a:schemeClr val="accent5">
                    <a:lumMod val="10000"/>
                  </a:schemeClr>
                </a:solidFill>
                <a:latin typeface="+mn-lt"/>
              </a:rPr>
              <a:t>The </a:t>
            </a:r>
            <a:r>
              <a:rPr lang="en-AU" sz="1200" i="1" dirty="0">
                <a:solidFill>
                  <a:schemeClr val="accent5">
                    <a:lumMod val="10000"/>
                  </a:schemeClr>
                </a:solidFill>
                <a:latin typeface="+mn-lt"/>
              </a:rPr>
              <a:t>Financial Management Act 1994</a:t>
            </a:r>
            <a:r>
              <a:rPr lang="en-AU" sz="1200" dirty="0">
                <a:solidFill>
                  <a:schemeClr val="accent5">
                    <a:lumMod val="10000"/>
                  </a:schemeClr>
                </a:solidFill>
                <a:latin typeface="+mn-lt"/>
              </a:rPr>
              <a:t> (FMA), Standing Directions (SDs), issued by the Minister for Finance under section 8 of the FMA (Directions), DTF Instructions, and other mandated government frameworks document the financial management obligations of Victorian Public Sector agencies. </a:t>
            </a:r>
          </a:p>
          <a:p>
            <a:pPr>
              <a:spcBef>
                <a:spcPct val="20000"/>
              </a:spcBef>
              <a:spcAft>
                <a:spcPts val="300"/>
              </a:spcAft>
              <a:buClrTx/>
            </a:pPr>
            <a:r>
              <a:rPr lang="en-AU" sz="1200" dirty="0">
                <a:solidFill>
                  <a:schemeClr val="accent4">
                    <a:lumMod val="10000"/>
                  </a:schemeClr>
                </a:solidFill>
                <a:latin typeface="+mn-lt"/>
              </a:rPr>
              <a:t>As per the </a:t>
            </a:r>
            <a:r>
              <a:rPr lang="en-AU" sz="1200" i="1" dirty="0">
                <a:solidFill>
                  <a:schemeClr val="accent4">
                    <a:lumMod val="10000"/>
                  </a:schemeClr>
                </a:solidFill>
                <a:latin typeface="+mn-lt"/>
              </a:rPr>
              <a:t>Financial Management Legislation Amendment Act 2025, </a:t>
            </a:r>
            <a:r>
              <a:rPr lang="en-AU" sz="1200" dirty="0">
                <a:solidFill>
                  <a:schemeClr val="accent4">
                    <a:lumMod val="10000"/>
                  </a:schemeClr>
                </a:solidFill>
                <a:latin typeface="+mn-lt"/>
              </a:rPr>
              <a:t>the FMA now explicitly requires compliance with Directions made under section 8, requires agencies to inform DTF when at risk of overspending, and requires engagement with the Minister for Finance when establishing or abolishing a new entity.</a:t>
            </a:r>
          </a:p>
          <a:p>
            <a:pPr>
              <a:spcBef>
                <a:spcPct val="20000"/>
              </a:spcBef>
              <a:spcAft>
                <a:spcPts val="300"/>
              </a:spcAft>
              <a:buClrTx/>
            </a:pPr>
            <a:r>
              <a:rPr lang="en-AU" sz="1200" dirty="0">
                <a:solidFill>
                  <a:schemeClr val="accent4">
                    <a:lumMod val="10000"/>
                  </a:schemeClr>
                </a:solidFill>
                <a:latin typeface="+mn-lt"/>
              </a:rPr>
              <a:t>These frameworks establish high standards for financial management, accountability, governance, performance, sustainability, compliance, and transparent reporting for departments and portfolio agencies.</a:t>
            </a:r>
            <a:endParaRPr lang="en-AU" sz="1200" dirty="0">
              <a:solidFill>
                <a:schemeClr val="accent4">
                  <a:lumMod val="10000"/>
                </a:schemeClr>
              </a:solidFill>
            </a:endParaRPr>
          </a:p>
          <a:p>
            <a:pPr>
              <a:spcBef>
                <a:spcPct val="20000"/>
              </a:spcBef>
              <a:spcAft>
                <a:spcPts val="300"/>
              </a:spcAft>
              <a:buClrTx/>
            </a:pPr>
            <a:r>
              <a:rPr lang="en-AU" sz="1200" dirty="0">
                <a:solidFill>
                  <a:schemeClr val="accent4">
                    <a:lumMod val="10000"/>
                  </a:schemeClr>
                </a:solidFill>
                <a:latin typeface="+mn-lt"/>
              </a:rPr>
              <a:t>A strong financial management framework is vital for Victoria's Government to deliver services effectively in a fiscally constrained environment. Departments and agencies must:</a:t>
            </a:r>
          </a:p>
          <a:p>
            <a:pPr marL="176213" lvl="2" indent="-171450">
              <a:spcBef>
                <a:spcPct val="20000"/>
              </a:spcBef>
              <a:spcAft>
                <a:spcPts val="300"/>
              </a:spcAft>
              <a:buClr>
                <a:schemeClr val="accent3"/>
              </a:buClr>
              <a:buSzPct val="110000"/>
            </a:pPr>
            <a:r>
              <a:rPr lang="en-AU" sz="1200" dirty="0">
                <a:solidFill>
                  <a:schemeClr val="accent4">
                    <a:lumMod val="10000"/>
                  </a:schemeClr>
                </a:solidFill>
              </a:rPr>
              <a:t>d</a:t>
            </a:r>
            <a:r>
              <a:rPr lang="en-AU" sz="1200" dirty="0">
                <a:solidFill>
                  <a:schemeClr val="accent4">
                    <a:lumMod val="10000"/>
                  </a:schemeClr>
                </a:solidFill>
                <a:latin typeface="+mn-lt"/>
              </a:rPr>
              <a:t>eliver services and assets on time, within budget, and to standard</a:t>
            </a:r>
          </a:p>
          <a:p>
            <a:pPr marL="176213" lvl="2" indent="-171450">
              <a:spcBef>
                <a:spcPct val="20000"/>
              </a:spcBef>
              <a:spcAft>
                <a:spcPts val="300"/>
              </a:spcAft>
              <a:buClr>
                <a:schemeClr val="accent3"/>
              </a:buClr>
              <a:buSzPct val="110000"/>
            </a:pPr>
            <a:r>
              <a:rPr lang="en-AU" sz="1200" dirty="0">
                <a:solidFill>
                  <a:schemeClr val="accent4">
                    <a:lumMod val="10000"/>
                  </a:schemeClr>
                </a:solidFill>
              </a:rPr>
              <a:t>e</a:t>
            </a:r>
            <a:r>
              <a:rPr lang="en-AU" sz="1200" dirty="0">
                <a:solidFill>
                  <a:schemeClr val="accent4">
                    <a:lumMod val="10000"/>
                  </a:schemeClr>
                </a:solidFill>
                <a:latin typeface="+mn-lt"/>
              </a:rPr>
              <a:t>nsure transparency for tracking progress and enabling corrective actions</a:t>
            </a:r>
          </a:p>
          <a:p>
            <a:pPr marL="176213" lvl="2" indent="-171450">
              <a:spcBef>
                <a:spcPct val="20000"/>
              </a:spcBef>
              <a:spcAft>
                <a:spcPts val="300"/>
              </a:spcAft>
              <a:buClr>
                <a:schemeClr val="accent3"/>
              </a:buClr>
              <a:buSzPct val="110000"/>
            </a:pPr>
            <a:r>
              <a:rPr lang="en-AU" sz="1200" dirty="0">
                <a:solidFill>
                  <a:schemeClr val="accent4">
                    <a:lumMod val="10000"/>
                  </a:schemeClr>
                </a:solidFill>
              </a:rPr>
              <a:t>b</a:t>
            </a:r>
            <a:r>
              <a:rPr lang="en-AU" sz="1200" dirty="0">
                <a:solidFill>
                  <a:schemeClr val="accent4">
                    <a:lumMod val="10000"/>
                  </a:schemeClr>
                </a:solidFill>
                <a:latin typeface="+mn-lt"/>
              </a:rPr>
              <a:t>e accountable and mitigate financial and reputational risks.</a:t>
            </a:r>
          </a:p>
          <a:p>
            <a:pPr>
              <a:spcBef>
                <a:spcPct val="20000"/>
              </a:spcBef>
              <a:spcAft>
                <a:spcPts val="300"/>
              </a:spcAft>
              <a:buClrTx/>
            </a:pPr>
            <a:r>
              <a:rPr lang="en-AU" sz="1200" dirty="0">
                <a:solidFill>
                  <a:schemeClr val="accent4">
                    <a:lumMod val="10000"/>
                  </a:schemeClr>
                </a:solidFill>
                <a:latin typeface="+mn-lt"/>
              </a:rPr>
              <a:t>Poor financial management governance and failure to meet practices set out in the Directions, Instructions and frameworks risks poor decisions, inefficiencies, financial instability, fraud, and loss of public confidence.</a:t>
            </a:r>
          </a:p>
          <a:p>
            <a:pPr>
              <a:spcBef>
                <a:spcPct val="20000"/>
              </a:spcBef>
              <a:spcAft>
                <a:spcPts val="300"/>
              </a:spcAft>
              <a:buClrTx/>
            </a:pPr>
            <a:r>
              <a:rPr lang="en-AU" sz="1200" dirty="0">
                <a:solidFill>
                  <a:schemeClr val="accent4">
                    <a:lumMod val="10000"/>
                  </a:schemeClr>
                </a:solidFill>
                <a:latin typeface="+mn-lt"/>
              </a:rPr>
              <a:t>To ensure that the underlying frameworks, such as the SDs, work is ongoing to adequately reflect recent amendments to the FMA.</a:t>
            </a:r>
          </a:p>
        </p:txBody>
      </p:sp>
      <p:sp>
        <p:nvSpPr>
          <p:cNvPr id="15" name="Slide Number Placeholder 14">
            <a:extLst>
              <a:ext uri="{FF2B5EF4-FFF2-40B4-BE49-F238E27FC236}">
                <a16:creationId xmlns:a16="http://schemas.microsoft.com/office/drawing/2014/main" id="{D28503B3-CFB6-4E22-91A5-BE3A37678828}"/>
              </a:ext>
            </a:extLst>
          </p:cNvPr>
          <p:cNvSpPr>
            <a:spLocks noGrp="1"/>
          </p:cNvSpPr>
          <p:nvPr>
            <p:ph type="sldNum" sz="quarter" idx="12"/>
          </p:nvPr>
        </p:nvSpPr>
        <p:spPr>
          <a:xfrm>
            <a:off x="11574260" y="6507324"/>
            <a:ext cx="441063" cy="365125"/>
          </a:xfrm>
        </p:spPr>
        <p:txBody>
          <a:bodyPr/>
          <a:lstStyle/>
          <a:p>
            <a:fld id="{E4E047A3-478C-4E7E-BF3D-3786245819C0}" type="slidenum">
              <a:rPr lang="en-AU" smtClean="0"/>
              <a:t>2</a:t>
            </a:fld>
            <a:endParaRPr lang="en-AU"/>
          </a:p>
        </p:txBody>
      </p:sp>
      <p:grpSp>
        <p:nvGrpSpPr>
          <p:cNvPr id="4" name="Group 3">
            <a:extLst>
              <a:ext uri="{FF2B5EF4-FFF2-40B4-BE49-F238E27FC236}">
                <a16:creationId xmlns:a16="http://schemas.microsoft.com/office/drawing/2014/main" id="{9E603C0B-EC74-094A-206F-0FC4F5734BBC}"/>
              </a:ext>
            </a:extLst>
          </p:cNvPr>
          <p:cNvGrpSpPr/>
          <p:nvPr/>
        </p:nvGrpSpPr>
        <p:grpSpPr>
          <a:xfrm>
            <a:off x="494703" y="1567263"/>
            <a:ext cx="3171824" cy="3271190"/>
            <a:chOff x="533166" y="2127516"/>
            <a:chExt cx="3171824" cy="3271190"/>
          </a:xfrm>
        </p:grpSpPr>
        <p:sp>
          <p:nvSpPr>
            <p:cNvPr id="6" name="Content Placeholder 8">
              <a:extLst>
                <a:ext uri="{FF2B5EF4-FFF2-40B4-BE49-F238E27FC236}">
                  <a16:creationId xmlns:a16="http://schemas.microsoft.com/office/drawing/2014/main" id="{DC6A5A57-9044-016A-D520-2864E7C9AC5A}"/>
                </a:ext>
              </a:extLst>
            </p:cNvPr>
            <p:cNvSpPr txBox="1">
              <a:spLocks/>
            </p:cNvSpPr>
            <p:nvPr/>
          </p:nvSpPr>
          <p:spPr>
            <a:xfrm>
              <a:off x="533166" y="2127516"/>
              <a:ext cx="3171824" cy="3271190"/>
            </a:xfrm>
            <a:prstGeom prst="roundRect">
              <a:avLst>
                <a:gd name="adj" fmla="val 8297"/>
              </a:avLst>
            </a:prstGeom>
            <a:solidFill>
              <a:srgbClr val="F3FBFE"/>
            </a:solidFill>
            <a:ln>
              <a:solidFill>
                <a:schemeClr val="accent1"/>
              </a:solidFill>
            </a:ln>
          </p:spPr>
          <p:txBody>
            <a:bodyPr vert="horz" lIns="36000" tIns="45720" rIns="36000" bIns="45720" rtlCol="0">
              <a:noAutofit/>
            </a:bodyPr>
            <a:lstStyle>
              <a:lvl1pPr marL="0" indent="0" algn="l" defTabSz="914400" rtl="0" eaLnBrk="1" latinLnBrk="0" hangingPunct="1">
                <a:lnSpc>
                  <a:spcPct val="100000"/>
                </a:lnSpc>
                <a:spcBef>
                  <a:spcPts val="1000"/>
                </a:spcBef>
                <a:buClr>
                  <a:schemeClr val="accent1"/>
                </a:buClr>
                <a:buFont typeface="Arial" panose="020B0604020202020204" pitchFamily="34" charset="0"/>
                <a:buNone/>
                <a:defRPr lang="en-AU" sz="2600" b="0" i="0" kern="1200" smtClean="0">
                  <a:solidFill>
                    <a:schemeClr val="tx1"/>
                  </a:solidFill>
                  <a:effectLst/>
                  <a:latin typeface="+mj-lt"/>
                  <a:ea typeface="+mn-ea"/>
                  <a:cs typeface="+mn-cs"/>
                </a:defRPr>
              </a:lvl1pPr>
              <a:lvl2pPr marL="0" indent="0" algn="l" defTabSz="914400" rtl="0" eaLnBrk="1" latinLnBrk="0" hangingPunct="1">
                <a:lnSpc>
                  <a:spcPct val="100000"/>
                </a:lnSpc>
                <a:spcBef>
                  <a:spcPts val="600"/>
                </a:spcBef>
                <a:buClr>
                  <a:schemeClr val="accent1"/>
                </a:buClr>
                <a:buFont typeface="Arial" panose="020B0604020202020204" pitchFamily="34" charset="0"/>
                <a:buNone/>
                <a:defRPr sz="2400" kern="1200">
                  <a:solidFill>
                    <a:schemeClr val="tx1"/>
                  </a:solidFill>
                  <a:latin typeface="+mn-lt"/>
                  <a:ea typeface="+mn-ea"/>
                  <a:cs typeface="+mn-cs"/>
                </a:defRPr>
              </a:lvl2pPr>
              <a:lvl3pPr marL="358775" indent="-358775" algn="l" defTabSz="914400" rtl="0" eaLnBrk="1" latinLnBrk="0" hangingPunct="1">
                <a:lnSpc>
                  <a:spcPct val="100000"/>
                </a:lnSpc>
                <a:spcBef>
                  <a:spcPts val="300"/>
                </a:spcBef>
                <a:buClr>
                  <a:schemeClr val="tx1"/>
                </a:buClr>
                <a:buFont typeface="Arial" panose="020B0604020202020204" pitchFamily="34" charset="0"/>
                <a:buChar char="•"/>
                <a:defRPr sz="2200" kern="1200">
                  <a:solidFill>
                    <a:schemeClr val="tx1"/>
                  </a:solidFill>
                  <a:latin typeface="+mn-lt"/>
                  <a:ea typeface="+mn-ea"/>
                  <a:cs typeface="+mn-cs"/>
                </a:defRPr>
              </a:lvl3pPr>
              <a:lvl4pPr marL="715963" indent="-312738" algn="l" defTabSz="914400" rtl="0" eaLnBrk="1" latinLnBrk="0" hangingPunct="1">
                <a:lnSpc>
                  <a:spcPct val="90000"/>
                </a:lnSpc>
                <a:spcBef>
                  <a:spcPts val="300"/>
                </a:spcBef>
                <a:buClr>
                  <a:schemeClr val="tx1"/>
                </a:buClr>
                <a:buFont typeface="VIC" panose="00000500000000000000" pitchFamily="50" charset="0"/>
                <a:buChar char="−"/>
                <a:defRPr sz="2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300"/>
                </a:spcAft>
              </a:pPr>
              <a:endParaRPr lang="en-AU" sz="1200"/>
            </a:p>
          </p:txBody>
        </p:sp>
        <p:sp>
          <p:nvSpPr>
            <p:cNvPr id="7" name="Rectangle: Rounded Corners 6">
              <a:extLst>
                <a:ext uri="{FF2B5EF4-FFF2-40B4-BE49-F238E27FC236}">
                  <a16:creationId xmlns:a16="http://schemas.microsoft.com/office/drawing/2014/main" id="{03855673-671A-539A-4F5D-4C9B8E3046A1}"/>
                </a:ext>
              </a:extLst>
            </p:cNvPr>
            <p:cNvSpPr/>
            <p:nvPr/>
          </p:nvSpPr>
          <p:spPr>
            <a:xfrm>
              <a:off x="1562802" y="2439940"/>
              <a:ext cx="905236" cy="442058"/>
            </a:xfrm>
            <a:prstGeom prst="roundRect">
              <a:avLst/>
            </a:prstGeom>
            <a:solidFill>
              <a:schemeClr val="accent3"/>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a:lstStyle/>
            <a:p>
              <a:pPr lvl="0" algn="ctr"/>
              <a:r>
                <a:rPr lang="en-AU" sz="900"/>
                <a:t>FMA</a:t>
              </a:r>
            </a:p>
          </p:txBody>
        </p:sp>
        <p:sp>
          <p:nvSpPr>
            <p:cNvPr id="8" name="Rectangle: Rounded Corners 7">
              <a:extLst>
                <a:ext uri="{FF2B5EF4-FFF2-40B4-BE49-F238E27FC236}">
                  <a16:creationId xmlns:a16="http://schemas.microsoft.com/office/drawing/2014/main" id="{EE40A662-C235-5ECA-1E0C-669666D10D95}"/>
                </a:ext>
              </a:extLst>
            </p:cNvPr>
            <p:cNvSpPr/>
            <p:nvPr/>
          </p:nvSpPr>
          <p:spPr>
            <a:xfrm>
              <a:off x="1419623" y="3066549"/>
              <a:ext cx="1203572" cy="495253"/>
            </a:xfrm>
            <a:prstGeom prst="roundRect">
              <a:avLst/>
            </a:prstGeom>
            <a:solidFill>
              <a:schemeClr val="accent3"/>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a:lstStyle/>
            <a:p>
              <a:pPr lvl="0" algn="ctr"/>
              <a:r>
                <a:rPr lang="en-AU" sz="1000"/>
                <a:t>Standing </a:t>
              </a:r>
            </a:p>
            <a:p>
              <a:pPr lvl="0" algn="ctr"/>
              <a:r>
                <a:rPr lang="en-AU" sz="1000"/>
                <a:t>Directions</a:t>
              </a:r>
            </a:p>
          </p:txBody>
        </p:sp>
        <p:sp>
          <p:nvSpPr>
            <p:cNvPr id="9" name="Rectangle: Rounded Corners 8">
              <a:extLst>
                <a:ext uri="{FF2B5EF4-FFF2-40B4-BE49-F238E27FC236}">
                  <a16:creationId xmlns:a16="http://schemas.microsoft.com/office/drawing/2014/main" id="{5C0BA4A7-D260-81F6-125D-C57511C3DDA4}"/>
                </a:ext>
              </a:extLst>
            </p:cNvPr>
            <p:cNvSpPr/>
            <p:nvPr/>
          </p:nvSpPr>
          <p:spPr>
            <a:xfrm>
              <a:off x="1368221" y="3744544"/>
              <a:ext cx="1340894" cy="522657"/>
            </a:xfrm>
            <a:prstGeom prst="roundRect">
              <a:avLst/>
            </a:prstGeom>
            <a:solidFill>
              <a:schemeClr val="accent3"/>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a:lstStyle/>
            <a:p>
              <a:pPr algn="ctr"/>
              <a:r>
                <a:rPr lang="en-AU" sz="1000"/>
                <a:t>Instructions</a:t>
              </a:r>
            </a:p>
          </p:txBody>
        </p:sp>
        <p:sp>
          <p:nvSpPr>
            <p:cNvPr id="10" name="Rectangle: Rounded Corners 9">
              <a:extLst>
                <a:ext uri="{FF2B5EF4-FFF2-40B4-BE49-F238E27FC236}">
                  <a16:creationId xmlns:a16="http://schemas.microsoft.com/office/drawing/2014/main" id="{FEA1260D-2B34-13CB-EE98-5AE00DF277BC}"/>
                </a:ext>
              </a:extLst>
            </p:cNvPr>
            <p:cNvSpPr/>
            <p:nvPr/>
          </p:nvSpPr>
          <p:spPr>
            <a:xfrm>
              <a:off x="2136032" y="4489027"/>
              <a:ext cx="1340895" cy="522657"/>
            </a:xfrm>
            <a:prstGeom prst="roundRect">
              <a:avLst/>
            </a:pr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nchor="ctr" anchorCtr="0"/>
            <a:lstStyle/>
            <a:p>
              <a:pPr lvl="0" algn="ctr" defTabSz="444500">
                <a:lnSpc>
                  <a:spcPct val="90000"/>
                </a:lnSpc>
                <a:spcBef>
                  <a:spcPct val="0"/>
                </a:spcBef>
                <a:spcAft>
                  <a:spcPct val="35000"/>
                </a:spcAft>
              </a:pPr>
              <a:r>
                <a:rPr lang="en-AU" sz="1000">
                  <a:solidFill>
                    <a:schemeClr val="tx1"/>
                  </a:solidFill>
                </a:rPr>
                <a:t>Mandatory Frameworks and Policies </a:t>
              </a:r>
            </a:p>
          </p:txBody>
        </p:sp>
        <p:sp>
          <p:nvSpPr>
            <p:cNvPr id="11" name="Rectangle: Rounded Corners 10">
              <a:extLst>
                <a:ext uri="{FF2B5EF4-FFF2-40B4-BE49-F238E27FC236}">
                  <a16:creationId xmlns:a16="http://schemas.microsoft.com/office/drawing/2014/main" id="{97394959-D0EF-AB50-CACD-772A0A570535}"/>
                </a:ext>
              </a:extLst>
            </p:cNvPr>
            <p:cNvSpPr/>
            <p:nvPr/>
          </p:nvSpPr>
          <p:spPr>
            <a:xfrm>
              <a:off x="752778" y="4489027"/>
              <a:ext cx="1237501" cy="522657"/>
            </a:xfrm>
            <a:prstGeom prst="roundRect">
              <a:avLst/>
            </a:prstGeom>
            <a:solidFill>
              <a:schemeClr val="accent3"/>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a:lstStyle/>
            <a:p>
              <a:pPr algn="ctr"/>
              <a:r>
                <a:rPr lang="en-AU" sz="1000"/>
                <a:t>Guidance</a:t>
              </a:r>
            </a:p>
            <a:p>
              <a:pPr algn="ctr"/>
              <a:r>
                <a:rPr lang="en-AU" sz="800"/>
                <a:t>(non-mandatory)</a:t>
              </a:r>
            </a:p>
          </p:txBody>
        </p:sp>
        <p:cxnSp>
          <p:nvCxnSpPr>
            <p:cNvPr id="12" name="Straight Connector 11">
              <a:extLst>
                <a:ext uri="{FF2B5EF4-FFF2-40B4-BE49-F238E27FC236}">
                  <a16:creationId xmlns:a16="http://schemas.microsoft.com/office/drawing/2014/main" id="{2FB33338-C5E4-288C-EFFD-52B565E2DA93}"/>
                </a:ext>
              </a:extLst>
            </p:cNvPr>
            <p:cNvCxnSpPr>
              <a:cxnSpLocks/>
              <a:stCxn id="9" idx="2"/>
            </p:cNvCxnSpPr>
            <p:nvPr/>
          </p:nvCxnSpPr>
          <p:spPr>
            <a:xfrm flipH="1">
              <a:off x="1342521" y="4267201"/>
              <a:ext cx="696147" cy="2153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1DF97883-1683-9A18-FBD0-F93B9B4D0D33}"/>
                </a:ext>
              </a:extLst>
            </p:cNvPr>
            <p:cNvCxnSpPr>
              <a:cxnSpLocks/>
              <a:stCxn id="9" idx="2"/>
              <a:endCxn id="10" idx="0"/>
            </p:cNvCxnSpPr>
            <p:nvPr/>
          </p:nvCxnSpPr>
          <p:spPr>
            <a:xfrm>
              <a:off x="2038668" y="4267201"/>
              <a:ext cx="767812" cy="221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C7BC610-D9DF-5529-56EA-8D51C0BC1CE4}"/>
                </a:ext>
              </a:extLst>
            </p:cNvPr>
            <p:cNvCxnSpPr>
              <a:cxnSpLocks/>
            </p:cNvCxnSpPr>
            <p:nvPr/>
          </p:nvCxnSpPr>
          <p:spPr>
            <a:xfrm>
              <a:off x="2015420" y="2848603"/>
              <a:ext cx="39" cy="233109"/>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32E1C46-8E6C-C63E-789F-8C85742D8A0E}"/>
                </a:ext>
              </a:extLst>
            </p:cNvPr>
            <p:cNvCxnSpPr>
              <a:cxnSpLocks/>
            </p:cNvCxnSpPr>
            <p:nvPr/>
          </p:nvCxnSpPr>
          <p:spPr>
            <a:xfrm flipH="1">
              <a:off x="2015135" y="3554437"/>
              <a:ext cx="285" cy="208674"/>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53169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DFAA0-DAD7-6E41-18AA-E5C571FB9A01}"/>
              </a:ext>
            </a:extLst>
          </p:cNvPr>
          <p:cNvSpPr>
            <a:spLocks noGrp="1"/>
          </p:cNvSpPr>
          <p:nvPr>
            <p:ph type="title"/>
          </p:nvPr>
        </p:nvSpPr>
        <p:spPr>
          <a:xfrm>
            <a:off x="704849" y="983782"/>
            <a:ext cx="10515600" cy="590138"/>
          </a:xfrm>
        </p:spPr>
        <p:txBody>
          <a:bodyPr/>
          <a:lstStyle/>
          <a:p>
            <a:r>
              <a:rPr lang="en-US"/>
              <a:t>Standing Directions</a:t>
            </a:r>
          </a:p>
        </p:txBody>
      </p:sp>
      <p:sp>
        <p:nvSpPr>
          <p:cNvPr id="3" name="Content Placeholder 2">
            <a:extLst>
              <a:ext uri="{FF2B5EF4-FFF2-40B4-BE49-F238E27FC236}">
                <a16:creationId xmlns:a16="http://schemas.microsoft.com/office/drawing/2014/main" id="{DC8D077E-39FF-56F5-D7A0-3ECD7821C7CD}"/>
              </a:ext>
            </a:extLst>
          </p:cNvPr>
          <p:cNvSpPr>
            <a:spLocks noGrp="1"/>
          </p:cNvSpPr>
          <p:nvPr>
            <p:ph idx="1"/>
          </p:nvPr>
        </p:nvSpPr>
        <p:spPr>
          <a:xfrm>
            <a:off x="4138366" y="2011328"/>
            <a:ext cx="7082083" cy="4287872"/>
          </a:xfrm>
        </p:spPr>
        <p:txBody>
          <a:bodyPr vert="horz" lIns="36000" tIns="45720" rIns="36000" bIns="45720" rtlCol="0" anchor="t">
            <a:noAutofit/>
          </a:bodyPr>
          <a:lstStyle/>
          <a:p>
            <a:pPr>
              <a:spcBef>
                <a:spcPct val="20000"/>
              </a:spcBef>
              <a:spcAft>
                <a:spcPts val="300"/>
              </a:spcAft>
            </a:pPr>
            <a:r>
              <a:rPr lang="en-AU" sz="1400" dirty="0">
                <a:solidFill>
                  <a:schemeClr val="accent3"/>
                </a:solidFill>
              </a:rPr>
              <a:t>Standing Directions</a:t>
            </a:r>
            <a:endParaRPr lang="en-US" sz="1400" dirty="0">
              <a:solidFill>
                <a:schemeClr val="accent3"/>
              </a:solidFill>
            </a:endParaRPr>
          </a:p>
          <a:p>
            <a:pPr>
              <a:spcBef>
                <a:spcPct val="20000"/>
              </a:spcBef>
              <a:spcAft>
                <a:spcPts val="300"/>
              </a:spcAft>
              <a:buClr>
                <a:schemeClr val="accent3"/>
              </a:buClr>
            </a:pPr>
            <a:r>
              <a:rPr lang="en-AU" sz="1200" dirty="0">
                <a:solidFill>
                  <a:schemeClr val="accent5">
                    <a:lumMod val="10000"/>
                  </a:schemeClr>
                </a:solidFill>
                <a:latin typeface="+mn-lt"/>
              </a:rPr>
              <a:t>The 2018 Directions, after major revisions in 2016 and 2018, changed the way compliance is managed and reported and emphasise that under the Directions most compliance matters are to be handled internally by the agency to reinforce the end-to-end financial accountabilities of the responsible Minister and the entity.</a:t>
            </a:r>
            <a:endParaRPr lang="en-US" sz="1200" dirty="0">
              <a:solidFill>
                <a:schemeClr val="accent5">
                  <a:lumMod val="10000"/>
                </a:schemeClr>
              </a:solidFill>
              <a:latin typeface="+mn-lt"/>
            </a:endParaRPr>
          </a:p>
          <a:p>
            <a:pPr>
              <a:spcBef>
                <a:spcPct val="20000"/>
              </a:spcBef>
              <a:spcAft>
                <a:spcPts val="300"/>
              </a:spcAft>
              <a:buClr>
                <a:schemeClr val="accent3"/>
              </a:buClr>
            </a:pPr>
            <a:r>
              <a:rPr lang="en-AU" sz="1200" dirty="0">
                <a:solidFill>
                  <a:schemeClr val="accent5">
                    <a:lumMod val="10000"/>
                  </a:schemeClr>
                </a:solidFill>
                <a:latin typeface="+mn-lt"/>
              </a:rPr>
              <a:t>Compliance deficiencies, remedial actions and other significant issues impacting financial management are reported directly to portfolio departments. On behalf of the agency responsible body (usually a Board) audit/risk committees and internal audit functions have the responsibility to improve and embed compliance, including: </a:t>
            </a:r>
            <a:endParaRPr lang="en-US" sz="1200" dirty="0">
              <a:solidFill>
                <a:schemeClr val="accent5">
                  <a:lumMod val="10000"/>
                </a:schemeClr>
              </a:solidFill>
              <a:latin typeface="+mn-lt"/>
            </a:endParaRPr>
          </a:p>
          <a:p>
            <a:pPr marL="285750" indent="-285750">
              <a:spcBef>
                <a:spcPct val="20000"/>
              </a:spcBef>
              <a:spcAft>
                <a:spcPts val="300"/>
              </a:spcAft>
              <a:buClr>
                <a:schemeClr val="accent3"/>
              </a:buClr>
              <a:buSzPct val="110000"/>
              <a:buFont typeface="Arial" panose="020B0604020202020204" pitchFamily="34" charset="0"/>
              <a:buChar char="•"/>
            </a:pPr>
            <a:r>
              <a:rPr lang="en-AU" sz="1200" dirty="0">
                <a:solidFill>
                  <a:schemeClr val="accent5">
                    <a:lumMod val="10000"/>
                  </a:schemeClr>
                </a:solidFill>
                <a:latin typeface="+mn-lt"/>
              </a:rPr>
              <a:t>a clear role for the audit/risk committee to monitor compliance with the Directions and monitor actions taken to remedy compliance issues</a:t>
            </a:r>
            <a:endParaRPr lang="en-US" sz="1200" dirty="0">
              <a:solidFill>
                <a:schemeClr val="accent5">
                  <a:lumMod val="10000"/>
                </a:schemeClr>
              </a:solidFill>
              <a:latin typeface="+mn-lt"/>
            </a:endParaRPr>
          </a:p>
          <a:p>
            <a:pPr marL="285750" indent="-285750">
              <a:spcBef>
                <a:spcPct val="20000"/>
              </a:spcBef>
              <a:spcAft>
                <a:spcPts val="300"/>
              </a:spcAft>
              <a:buClr>
                <a:schemeClr val="accent3"/>
              </a:buClr>
              <a:buSzPct val="110000"/>
              <a:buFont typeface="Arial" panose="020B0604020202020204" pitchFamily="34" charset="0"/>
              <a:buChar char="•"/>
            </a:pPr>
            <a:r>
              <a:rPr lang="en-AU" sz="1200" dirty="0">
                <a:solidFill>
                  <a:schemeClr val="accent5">
                    <a:lumMod val="10000"/>
                  </a:schemeClr>
                </a:solidFill>
                <a:latin typeface="+mn-lt"/>
              </a:rPr>
              <a:t>a requirement for internal audit to conduct detailed reviews of all requirements over a three to four-year cycle based on an assessment of compliance risk.</a:t>
            </a:r>
            <a:endParaRPr lang="en-AU" sz="1400" b="1" dirty="0">
              <a:solidFill>
                <a:schemeClr val="accent5">
                  <a:lumMod val="10000"/>
                </a:schemeClr>
              </a:solidFill>
              <a:latin typeface="+mn-lt"/>
            </a:endParaRPr>
          </a:p>
          <a:p>
            <a:pPr marL="536575" indent="-536575">
              <a:spcBef>
                <a:spcPts val="1200"/>
              </a:spcBef>
              <a:spcAft>
                <a:spcPts val="300"/>
              </a:spcAft>
            </a:pPr>
            <a:r>
              <a:rPr lang="en-AU" sz="1400" dirty="0">
                <a:solidFill>
                  <a:schemeClr val="accent3"/>
                </a:solidFill>
              </a:rPr>
              <a:t>DTF and portfolio department monitoring and reporting role</a:t>
            </a:r>
          </a:p>
          <a:p>
            <a:pPr>
              <a:spcBef>
                <a:spcPct val="20000"/>
              </a:spcBef>
              <a:spcAft>
                <a:spcPts val="300"/>
              </a:spcAft>
              <a:buClr>
                <a:schemeClr val="accent3"/>
              </a:buClr>
            </a:pPr>
            <a:r>
              <a:rPr lang="en-AU" sz="1200" dirty="0">
                <a:solidFill>
                  <a:schemeClr val="accent5">
                    <a:lumMod val="10000"/>
                  </a:schemeClr>
                </a:solidFill>
                <a:latin typeface="+mn-lt"/>
              </a:rPr>
              <a:t>DTF monitors portfolio department and agency compliance with the Directions and Instructions through an escalating annual reporting regime. This entails detailed compliance assessment and reporting by agencies, then portfolio-wide analysis and reporting of compliance outcomes at the portfolio department level, and finally whole of government compliance analysis and reporting by DTF to the Minister for Finance each year.</a:t>
            </a:r>
            <a:endParaRPr lang="en-AU" sz="1400" dirty="0">
              <a:solidFill>
                <a:schemeClr val="accent5">
                  <a:lumMod val="10000"/>
                </a:schemeClr>
              </a:solidFill>
              <a:latin typeface="+mn-lt"/>
            </a:endParaRPr>
          </a:p>
        </p:txBody>
      </p:sp>
      <p:sp>
        <p:nvSpPr>
          <p:cNvPr id="5" name="Content Placeholder 8">
            <a:extLst>
              <a:ext uri="{FF2B5EF4-FFF2-40B4-BE49-F238E27FC236}">
                <a16:creationId xmlns:a16="http://schemas.microsoft.com/office/drawing/2014/main" id="{8D2AF5BC-AD10-A765-8F83-1E38FE719EF7}"/>
              </a:ext>
            </a:extLst>
          </p:cNvPr>
          <p:cNvSpPr txBox="1">
            <a:spLocks/>
          </p:cNvSpPr>
          <p:nvPr/>
        </p:nvSpPr>
        <p:spPr>
          <a:xfrm>
            <a:off x="626190" y="2011329"/>
            <a:ext cx="3031409" cy="2698324"/>
          </a:xfrm>
          <a:prstGeom prst="roundRect">
            <a:avLst>
              <a:gd name="adj" fmla="val 6089"/>
            </a:avLst>
          </a:prstGeom>
          <a:solidFill>
            <a:srgbClr val="F3FBFE"/>
          </a:solidFill>
          <a:ln>
            <a:solidFill>
              <a:schemeClr val="accent1"/>
            </a:solidFill>
          </a:ln>
        </p:spPr>
        <p:txBody>
          <a:bodyPr vert="horz" lIns="108000" tIns="45720" rIns="108000" bIns="45720" rtlCol="0" anchor="ctr">
            <a:noAutofit/>
          </a:bodyPr>
          <a:lstStyle>
            <a:lvl1pPr marL="0" indent="0" algn="l" defTabSz="914400" rtl="0" eaLnBrk="1" latinLnBrk="0" hangingPunct="1">
              <a:lnSpc>
                <a:spcPct val="100000"/>
              </a:lnSpc>
              <a:spcBef>
                <a:spcPts val="1000"/>
              </a:spcBef>
              <a:buClr>
                <a:schemeClr val="accent1"/>
              </a:buClr>
              <a:buFont typeface="Arial" panose="020B0604020202020204" pitchFamily="34" charset="0"/>
              <a:buNone/>
              <a:defRPr lang="en-AU" sz="2600" b="0" i="0" kern="1200" smtClean="0">
                <a:solidFill>
                  <a:schemeClr val="tx1"/>
                </a:solidFill>
                <a:effectLst/>
                <a:latin typeface="+mj-lt"/>
                <a:ea typeface="+mn-ea"/>
                <a:cs typeface="+mn-cs"/>
              </a:defRPr>
            </a:lvl1pPr>
            <a:lvl2pPr marL="0" indent="0" algn="l" defTabSz="914400" rtl="0" eaLnBrk="1" latinLnBrk="0" hangingPunct="1">
              <a:lnSpc>
                <a:spcPct val="100000"/>
              </a:lnSpc>
              <a:spcBef>
                <a:spcPts val="600"/>
              </a:spcBef>
              <a:buClr>
                <a:schemeClr val="accent1"/>
              </a:buClr>
              <a:buFont typeface="Arial" panose="020B0604020202020204" pitchFamily="34" charset="0"/>
              <a:buNone/>
              <a:defRPr sz="2400" kern="1200">
                <a:solidFill>
                  <a:schemeClr val="tx1"/>
                </a:solidFill>
                <a:latin typeface="+mn-lt"/>
                <a:ea typeface="+mn-ea"/>
                <a:cs typeface="+mn-cs"/>
              </a:defRPr>
            </a:lvl2pPr>
            <a:lvl3pPr marL="358775" indent="-358775" algn="l" defTabSz="914400" rtl="0" eaLnBrk="1" latinLnBrk="0" hangingPunct="1">
              <a:lnSpc>
                <a:spcPct val="100000"/>
              </a:lnSpc>
              <a:spcBef>
                <a:spcPts val="300"/>
              </a:spcBef>
              <a:buClr>
                <a:schemeClr val="tx1"/>
              </a:buClr>
              <a:buFont typeface="Arial" panose="020B0604020202020204" pitchFamily="34" charset="0"/>
              <a:buChar char="•"/>
              <a:defRPr sz="2200" kern="1200">
                <a:solidFill>
                  <a:schemeClr val="tx1"/>
                </a:solidFill>
                <a:latin typeface="+mn-lt"/>
                <a:ea typeface="+mn-ea"/>
                <a:cs typeface="+mn-cs"/>
              </a:defRPr>
            </a:lvl3pPr>
            <a:lvl4pPr marL="715963" indent="-312738" algn="l" defTabSz="914400" rtl="0" eaLnBrk="1" latinLnBrk="0" hangingPunct="1">
              <a:lnSpc>
                <a:spcPct val="90000"/>
              </a:lnSpc>
              <a:spcBef>
                <a:spcPts val="300"/>
              </a:spcBef>
              <a:buClr>
                <a:schemeClr val="tx1"/>
              </a:buClr>
              <a:buFont typeface="VIC" panose="00000500000000000000" pitchFamily="50" charset="0"/>
              <a:buChar char="−"/>
              <a:defRPr sz="2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1200"/>
              </a:spcAft>
            </a:pPr>
            <a:r>
              <a:rPr lang="en-AU" sz="1200" dirty="0">
                <a:solidFill>
                  <a:schemeClr val="accent5">
                    <a:lumMod val="10000"/>
                  </a:schemeClr>
                </a:solidFill>
                <a:latin typeface="+mn-lt"/>
              </a:rPr>
              <a:t>The 2018 Standing Directions have strengthened portfolio department and agency focus on achieving a high standard of public financial management and accountability by:</a:t>
            </a:r>
          </a:p>
          <a:p>
            <a:pPr marL="171450" indent="-171450">
              <a:spcBef>
                <a:spcPts val="600"/>
              </a:spcBef>
              <a:spcAft>
                <a:spcPts val="600"/>
              </a:spcAft>
              <a:buClr>
                <a:schemeClr val="accent3"/>
              </a:buClr>
              <a:buSzPct val="110000"/>
              <a:buFont typeface="Arial" panose="020B0604020202020204" pitchFamily="34" charset="0"/>
              <a:buChar char="•"/>
            </a:pPr>
            <a:r>
              <a:rPr lang="en-AU" sz="1200" dirty="0">
                <a:solidFill>
                  <a:schemeClr val="accent5">
                    <a:lumMod val="10000"/>
                  </a:schemeClr>
                </a:solidFill>
                <a:latin typeface="+mn-lt"/>
              </a:rPr>
              <a:t>modernising Victoria’s public financial management</a:t>
            </a:r>
          </a:p>
          <a:p>
            <a:pPr marL="171450" indent="-171450">
              <a:spcBef>
                <a:spcPts val="0"/>
              </a:spcBef>
              <a:buClr>
                <a:schemeClr val="accent3"/>
              </a:buClr>
              <a:buSzPct val="110000"/>
              <a:buFont typeface="Arial" panose="020B0604020202020204" pitchFamily="34" charset="0"/>
              <a:buChar char="•"/>
            </a:pPr>
            <a:r>
              <a:rPr lang="en-AU" sz="1200" dirty="0">
                <a:solidFill>
                  <a:schemeClr val="accent5">
                    <a:lumMod val="10000"/>
                  </a:schemeClr>
                </a:solidFill>
                <a:latin typeface="+mn-lt"/>
              </a:rPr>
              <a:t>strengthening accountability for financial management in departments and agencies.</a:t>
            </a:r>
          </a:p>
        </p:txBody>
      </p:sp>
    </p:spTree>
    <p:extLst>
      <p:ext uri="{BB962C8B-B14F-4D97-AF65-F5344CB8AC3E}">
        <p14:creationId xmlns:p14="http://schemas.microsoft.com/office/powerpoint/2010/main" val="3147425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49E3961E-7DFB-3D7E-DAA8-1577A50FAE47}"/>
              </a:ext>
            </a:extLst>
          </p:cNvPr>
          <p:cNvSpPr/>
          <p:nvPr/>
        </p:nvSpPr>
        <p:spPr>
          <a:xfrm>
            <a:off x="636123" y="4335297"/>
            <a:ext cx="4756009" cy="2037223"/>
          </a:xfrm>
          <a:prstGeom prst="roundRect">
            <a:avLst>
              <a:gd name="adj" fmla="val 11358"/>
            </a:avLst>
          </a:prstGeom>
          <a:solidFill>
            <a:srgbClr val="F3FBFE"/>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2000"/>
          </a:p>
        </p:txBody>
      </p:sp>
      <p:sp>
        <p:nvSpPr>
          <p:cNvPr id="2" name="Title 1">
            <a:extLst>
              <a:ext uri="{FF2B5EF4-FFF2-40B4-BE49-F238E27FC236}">
                <a16:creationId xmlns:a16="http://schemas.microsoft.com/office/drawing/2014/main" id="{BA9EBC59-B4FD-426B-8278-7AC311B2663D}"/>
              </a:ext>
            </a:extLst>
          </p:cNvPr>
          <p:cNvSpPr>
            <a:spLocks noGrp="1"/>
          </p:cNvSpPr>
          <p:nvPr>
            <p:ph type="title"/>
          </p:nvPr>
        </p:nvSpPr>
        <p:spPr>
          <a:xfrm>
            <a:off x="688116" y="747458"/>
            <a:ext cx="10515600" cy="808646"/>
          </a:xfrm>
        </p:spPr>
        <p:txBody>
          <a:bodyPr/>
          <a:lstStyle/>
          <a:p>
            <a:r>
              <a:rPr lang="en-AU" b="1" dirty="0">
                <a:solidFill>
                  <a:srgbClr val="232B39"/>
                </a:solidFill>
              </a:rPr>
              <a:t>Roles and responsibilities</a:t>
            </a:r>
            <a:endParaRPr lang="en-AU" dirty="0"/>
          </a:p>
        </p:txBody>
      </p:sp>
      <p:sp>
        <p:nvSpPr>
          <p:cNvPr id="3" name="Content Placeholder 2">
            <a:extLst>
              <a:ext uri="{FF2B5EF4-FFF2-40B4-BE49-F238E27FC236}">
                <a16:creationId xmlns:a16="http://schemas.microsoft.com/office/drawing/2014/main" id="{32776AC7-6507-42D3-88A1-6024DE0F0BD9}"/>
              </a:ext>
            </a:extLst>
          </p:cNvPr>
          <p:cNvSpPr>
            <a:spLocks noGrp="1"/>
          </p:cNvSpPr>
          <p:nvPr>
            <p:ph idx="1"/>
          </p:nvPr>
        </p:nvSpPr>
        <p:spPr>
          <a:xfrm>
            <a:off x="5617298" y="2073944"/>
            <a:ext cx="5626294" cy="4005246"/>
          </a:xfrm>
        </p:spPr>
        <p:txBody>
          <a:bodyPr/>
          <a:lstStyle/>
          <a:p>
            <a:pPr marL="285750" lvl="0" indent="-285750">
              <a:spcAft>
                <a:spcPts val="300"/>
              </a:spcAft>
              <a:buClr>
                <a:schemeClr val="accent3"/>
              </a:buClr>
              <a:buSzPct val="120000"/>
              <a:buFont typeface="Arial" panose="020B0604020202020204" pitchFamily="34" charset="0"/>
              <a:buChar char="•"/>
            </a:pPr>
            <a:r>
              <a:rPr lang="en-AU" sz="1350" dirty="0">
                <a:solidFill>
                  <a:schemeClr val="accent5">
                    <a:lumMod val="10000"/>
                  </a:schemeClr>
                </a:solidFill>
                <a:latin typeface="+mn-lt"/>
              </a:rPr>
              <a:t>Detailed agency compliance reports are provided to portfolio departments each year.</a:t>
            </a:r>
          </a:p>
          <a:p>
            <a:pPr marL="285750" lvl="0" indent="-285750">
              <a:spcAft>
                <a:spcPts val="300"/>
              </a:spcAft>
              <a:buClr>
                <a:schemeClr val="accent3"/>
              </a:buClr>
              <a:buSzPct val="120000"/>
              <a:buFont typeface="Arial" panose="020B0604020202020204" pitchFamily="34" charset="0"/>
              <a:buChar char="•"/>
            </a:pPr>
            <a:r>
              <a:rPr lang="en-AU" sz="1350" dirty="0">
                <a:solidFill>
                  <a:schemeClr val="accent5">
                    <a:lumMod val="10000"/>
                  </a:schemeClr>
                </a:solidFill>
                <a:latin typeface="+mn-lt"/>
              </a:rPr>
              <a:t>Portfolio departments support portfolio agencies, analyse, and report compliance matters to DTF.</a:t>
            </a:r>
          </a:p>
          <a:p>
            <a:pPr marL="285750" lvl="0" indent="-285750">
              <a:spcAft>
                <a:spcPts val="300"/>
              </a:spcAft>
              <a:buClr>
                <a:schemeClr val="accent3"/>
              </a:buClr>
              <a:buSzPct val="120000"/>
              <a:buFont typeface="Arial" panose="020B0604020202020204" pitchFamily="34" charset="0"/>
              <a:buChar char="•"/>
            </a:pPr>
            <a:r>
              <a:rPr lang="en-AU" sz="1350" dirty="0">
                <a:solidFill>
                  <a:schemeClr val="accent5">
                    <a:lumMod val="10000"/>
                  </a:schemeClr>
                </a:solidFill>
                <a:latin typeface="+mn-lt"/>
              </a:rPr>
              <a:t>Senior management, responsible bodies, audit committees and internal audit all have important roles in financial management:</a:t>
            </a:r>
          </a:p>
          <a:p>
            <a:pPr marL="452438" lvl="1" indent="-171450">
              <a:lnSpc>
                <a:spcPct val="110000"/>
              </a:lnSpc>
              <a:spcAft>
                <a:spcPts val="300"/>
              </a:spcAft>
              <a:buClr>
                <a:schemeClr val="accent3"/>
              </a:buClr>
              <a:buFont typeface="VIC" panose="00000500000000000000" pitchFamily="50" charset="0"/>
              <a:buChar char="–"/>
            </a:pPr>
            <a:r>
              <a:rPr lang="en-AU" sz="1350" dirty="0">
                <a:solidFill>
                  <a:schemeClr val="accent5">
                    <a:lumMod val="10000"/>
                  </a:schemeClr>
                </a:solidFill>
              </a:rPr>
              <a:t>Clear governance accountabilities for agency responsible bodies, accountable officers and chief finance officers</a:t>
            </a:r>
          </a:p>
          <a:p>
            <a:pPr marL="452438" lvl="1" indent="-171450">
              <a:lnSpc>
                <a:spcPct val="110000"/>
              </a:lnSpc>
              <a:spcAft>
                <a:spcPts val="300"/>
              </a:spcAft>
              <a:buClr>
                <a:schemeClr val="accent3"/>
              </a:buClr>
              <a:buFont typeface="VIC" panose="00000500000000000000" pitchFamily="50" charset="0"/>
              <a:buChar char="–"/>
            </a:pPr>
            <a:r>
              <a:rPr lang="en-AU" sz="1350" dirty="0">
                <a:solidFill>
                  <a:schemeClr val="accent5">
                    <a:lumMod val="10000"/>
                  </a:schemeClr>
                </a:solidFill>
              </a:rPr>
              <a:t>Agency audit committees review their agency’s compliance assessment against the requirements each year</a:t>
            </a:r>
          </a:p>
          <a:p>
            <a:pPr marL="452438" lvl="1" indent="-171450">
              <a:lnSpc>
                <a:spcPct val="110000"/>
              </a:lnSpc>
              <a:spcAft>
                <a:spcPts val="300"/>
              </a:spcAft>
              <a:buClr>
                <a:schemeClr val="accent3"/>
              </a:buClr>
              <a:buFont typeface="VIC" panose="00000500000000000000" pitchFamily="50" charset="0"/>
              <a:buChar char="–"/>
            </a:pPr>
            <a:r>
              <a:rPr lang="en-AU" sz="1350" dirty="0">
                <a:solidFill>
                  <a:schemeClr val="accent5">
                    <a:lumMod val="10000"/>
                  </a:schemeClr>
                </a:solidFill>
              </a:rPr>
              <a:t>Agency internal audit is required to periodically review compliance with all mandated financial management requirements in detail.</a:t>
            </a:r>
          </a:p>
          <a:p>
            <a:pPr>
              <a:buClrTx/>
            </a:pPr>
            <a:endParaRPr lang="en-AU" sz="1300" u="sng" dirty="0">
              <a:solidFill>
                <a:schemeClr val="accent5">
                  <a:lumMod val="10000"/>
                </a:schemeClr>
              </a:solidFill>
            </a:endParaRPr>
          </a:p>
        </p:txBody>
      </p:sp>
      <p:sp>
        <p:nvSpPr>
          <p:cNvPr id="14" name="Content Placeholder 8">
            <a:extLst>
              <a:ext uri="{FF2B5EF4-FFF2-40B4-BE49-F238E27FC236}">
                <a16:creationId xmlns:a16="http://schemas.microsoft.com/office/drawing/2014/main" id="{27818AB2-4117-4303-A87D-12A989D415AA}"/>
              </a:ext>
            </a:extLst>
          </p:cNvPr>
          <p:cNvSpPr txBox="1">
            <a:spLocks/>
          </p:cNvSpPr>
          <p:nvPr/>
        </p:nvSpPr>
        <p:spPr>
          <a:xfrm>
            <a:off x="699373" y="2001775"/>
            <a:ext cx="3313708" cy="2188606"/>
          </a:xfrm>
          <a:prstGeom prst="roundRect">
            <a:avLst>
              <a:gd name="adj" fmla="val 7233"/>
            </a:avLst>
          </a:prstGeom>
          <a:solidFill>
            <a:srgbClr val="F3FBFE"/>
          </a:solidFill>
          <a:ln>
            <a:solidFill>
              <a:schemeClr val="accent1"/>
            </a:solidFill>
          </a:ln>
        </p:spPr>
        <p:txBody>
          <a:bodyPr vert="horz" lIns="108000" tIns="45720" rIns="108000" bIns="45720" rtlCol="0" anchor="ctr" anchorCtr="0">
            <a:noAutofit/>
          </a:bodyPr>
          <a:lstStyle>
            <a:lvl1pPr marL="0" indent="0" algn="l" defTabSz="914400" rtl="0" eaLnBrk="1" latinLnBrk="0" hangingPunct="1">
              <a:lnSpc>
                <a:spcPct val="100000"/>
              </a:lnSpc>
              <a:spcBef>
                <a:spcPts val="1000"/>
              </a:spcBef>
              <a:buClr>
                <a:schemeClr val="accent1"/>
              </a:buClr>
              <a:buFont typeface="Arial" panose="020B0604020202020204" pitchFamily="34" charset="0"/>
              <a:buNone/>
              <a:defRPr lang="en-AU" sz="2600" b="0" i="0" kern="1200" smtClean="0">
                <a:solidFill>
                  <a:schemeClr val="tx1"/>
                </a:solidFill>
                <a:effectLst/>
                <a:latin typeface="+mj-lt"/>
                <a:ea typeface="+mn-ea"/>
                <a:cs typeface="+mn-cs"/>
              </a:defRPr>
            </a:lvl1pPr>
            <a:lvl2pPr marL="0" indent="0" algn="l" defTabSz="914400" rtl="0" eaLnBrk="1" latinLnBrk="0" hangingPunct="1">
              <a:lnSpc>
                <a:spcPct val="100000"/>
              </a:lnSpc>
              <a:spcBef>
                <a:spcPts val="600"/>
              </a:spcBef>
              <a:buClr>
                <a:schemeClr val="accent1"/>
              </a:buClr>
              <a:buFont typeface="Arial" panose="020B0604020202020204" pitchFamily="34" charset="0"/>
              <a:buNone/>
              <a:defRPr sz="2400" kern="1200">
                <a:solidFill>
                  <a:schemeClr val="tx1"/>
                </a:solidFill>
                <a:latin typeface="+mn-lt"/>
                <a:ea typeface="+mn-ea"/>
                <a:cs typeface="+mn-cs"/>
              </a:defRPr>
            </a:lvl2pPr>
            <a:lvl3pPr marL="358775" indent="-358775" algn="l" defTabSz="914400" rtl="0" eaLnBrk="1" latinLnBrk="0" hangingPunct="1">
              <a:lnSpc>
                <a:spcPct val="100000"/>
              </a:lnSpc>
              <a:spcBef>
                <a:spcPts val="300"/>
              </a:spcBef>
              <a:buClr>
                <a:schemeClr val="tx1"/>
              </a:buClr>
              <a:buFont typeface="Arial" panose="020B0604020202020204" pitchFamily="34" charset="0"/>
              <a:buChar char="•"/>
              <a:defRPr sz="2200" kern="1200">
                <a:solidFill>
                  <a:schemeClr val="tx1"/>
                </a:solidFill>
                <a:latin typeface="+mn-lt"/>
                <a:ea typeface="+mn-ea"/>
                <a:cs typeface="+mn-cs"/>
              </a:defRPr>
            </a:lvl3pPr>
            <a:lvl4pPr marL="715963" indent="-312738" algn="l" defTabSz="914400" rtl="0" eaLnBrk="1" latinLnBrk="0" hangingPunct="1">
              <a:lnSpc>
                <a:spcPct val="90000"/>
              </a:lnSpc>
              <a:spcBef>
                <a:spcPts val="300"/>
              </a:spcBef>
              <a:buClr>
                <a:schemeClr val="tx1"/>
              </a:buClr>
              <a:buFont typeface="VIC" panose="00000500000000000000" pitchFamily="50" charset="0"/>
              <a:buChar char="−"/>
              <a:defRPr sz="2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300"/>
              </a:spcAft>
            </a:pPr>
            <a:r>
              <a:rPr lang="en-AU" sz="1200" dirty="0">
                <a:solidFill>
                  <a:schemeClr val="accent5">
                    <a:lumMod val="10000"/>
                  </a:schemeClr>
                </a:solidFill>
              </a:rPr>
              <a:t>Stronger roles </a:t>
            </a:r>
            <a:r>
              <a:rPr lang="en-AU" sz="1200" dirty="0">
                <a:solidFill>
                  <a:schemeClr val="accent5">
                    <a:lumMod val="10000"/>
                  </a:schemeClr>
                </a:solidFill>
                <a:latin typeface="+mn-lt"/>
              </a:rPr>
              <a:t>for:</a:t>
            </a:r>
          </a:p>
          <a:p>
            <a:pPr marL="285750" indent="-285750">
              <a:spcBef>
                <a:spcPts val="0"/>
              </a:spcBef>
              <a:spcAft>
                <a:spcPts val="300"/>
              </a:spcAft>
              <a:buClr>
                <a:schemeClr val="accent3"/>
              </a:buClr>
              <a:buSzPct val="120000"/>
              <a:buFont typeface="Arial" panose="020B0604020202020204" pitchFamily="34" charset="0"/>
              <a:buChar char="•"/>
            </a:pPr>
            <a:r>
              <a:rPr lang="en-AU" sz="1200" dirty="0">
                <a:solidFill>
                  <a:schemeClr val="accent5">
                    <a:lumMod val="10000"/>
                  </a:schemeClr>
                </a:solidFill>
                <a:latin typeface="+mn-lt"/>
              </a:rPr>
              <a:t>Portfolio departments</a:t>
            </a:r>
          </a:p>
          <a:p>
            <a:pPr marL="285750" indent="-285750">
              <a:spcBef>
                <a:spcPts val="0"/>
              </a:spcBef>
              <a:spcAft>
                <a:spcPts val="300"/>
              </a:spcAft>
              <a:buClr>
                <a:schemeClr val="accent3"/>
              </a:buClr>
              <a:buSzPct val="120000"/>
              <a:buFont typeface="Arial" panose="020B0604020202020204" pitchFamily="34" charset="0"/>
              <a:buChar char="•"/>
            </a:pPr>
            <a:r>
              <a:rPr lang="en-AU" sz="1200" dirty="0">
                <a:solidFill>
                  <a:schemeClr val="accent5">
                    <a:lumMod val="10000"/>
                  </a:schemeClr>
                </a:solidFill>
                <a:latin typeface="+mn-lt"/>
              </a:rPr>
              <a:t>Audit committees</a:t>
            </a:r>
          </a:p>
          <a:p>
            <a:pPr marL="285750" indent="-285750">
              <a:spcBef>
                <a:spcPts val="0"/>
              </a:spcBef>
              <a:spcAft>
                <a:spcPts val="300"/>
              </a:spcAft>
              <a:buClr>
                <a:schemeClr val="accent3"/>
              </a:buClr>
              <a:buSzPct val="120000"/>
              <a:buFont typeface="Arial" panose="020B0604020202020204" pitchFamily="34" charset="0"/>
              <a:buChar char="•"/>
            </a:pPr>
            <a:r>
              <a:rPr lang="en-AU" sz="1200" dirty="0">
                <a:solidFill>
                  <a:schemeClr val="accent5">
                    <a:lumMod val="10000"/>
                  </a:schemeClr>
                </a:solidFill>
                <a:latin typeface="+mn-lt"/>
              </a:rPr>
              <a:t>Internal audit.</a:t>
            </a:r>
          </a:p>
          <a:p>
            <a:pPr>
              <a:spcAft>
                <a:spcPts val="300"/>
              </a:spcAft>
            </a:pPr>
            <a:r>
              <a:rPr lang="en-AU" sz="1200" dirty="0">
                <a:solidFill>
                  <a:schemeClr val="accent5">
                    <a:lumMod val="10000"/>
                  </a:schemeClr>
                </a:solidFill>
              </a:rPr>
              <a:t>Increased accountability </a:t>
            </a:r>
            <a:r>
              <a:rPr lang="en-AU" sz="1200" dirty="0">
                <a:solidFill>
                  <a:schemeClr val="accent5">
                    <a:lumMod val="10000"/>
                  </a:schemeClr>
                </a:solidFill>
                <a:latin typeface="+mn-lt"/>
              </a:rPr>
              <a:t>for:</a:t>
            </a:r>
          </a:p>
          <a:p>
            <a:pPr marL="285750" indent="-285750">
              <a:spcBef>
                <a:spcPts val="0"/>
              </a:spcBef>
              <a:spcAft>
                <a:spcPts val="300"/>
              </a:spcAft>
              <a:buClr>
                <a:schemeClr val="accent3"/>
              </a:buClr>
              <a:buSzPct val="120000"/>
              <a:buFont typeface="Arial" panose="020B0604020202020204" pitchFamily="34" charset="0"/>
              <a:buChar char="•"/>
            </a:pPr>
            <a:r>
              <a:rPr lang="en-AU" sz="1200" dirty="0">
                <a:solidFill>
                  <a:schemeClr val="accent5">
                    <a:lumMod val="10000"/>
                  </a:schemeClr>
                </a:solidFill>
                <a:latin typeface="+mn-lt"/>
              </a:rPr>
              <a:t>Responsible bodies</a:t>
            </a:r>
          </a:p>
          <a:p>
            <a:pPr marL="285750" indent="-285750">
              <a:spcBef>
                <a:spcPts val="0"/>
              </a:spcBef>
              <a:spcAft>
                <a:spcPts val="300"/>
              </a:spcAft>
              <a:buClr>
                <a:schemeClr val="accent3"/>
              </a:buClr>
              <a:buSzPct val="120000"/>
              <a:buFont typeface="Arial" panose="020B0604020202020204" pitchFamily="34" charset="0"/>
              <a:buChar char="•"/>
            </a:pPr>
            <a:r>
              <a:rPr lang="en-AU" sz="1200" dirty="0">
                <a:solidFill>
                  <a:schemeClr val="accent5">
                    <a:lumMod val="10000"/>
                  </a:schemeClr>
                </a:solidFill>
                <a:latin typeface="+mn-lt"/>
              </a:rPr>
              <a:t>Accountable officers</a:t>
            </a:r>
          </a:p>
          <a:p>
            <a:pPr marL="285750" indent="-285750">
              <a:spcBef>
                <a:spcPts val="0"/>
              </a:spcBef>
              <a:spcAft>
                <a:spcPts val="300"/>
              </a:spcAft>
              <a:buClr>
                <a:schemeClr val="accent3"/>
              </a:buClr>
              <a:buSzPct val="120000"/>
              <a:buFont typeface="Arial" panose="020B0604020202020204" pitchFamily="34" charset="0"/>
              <a:buChar char="•"/>
            </a:pPr>
            <a:r>
              <a:rPr lang="en-AU" sz="1200" dirty="0">
                <a:solidFill>
                  <a:schemeClr val="accent5">
                    <a:lumMod val="10000"/>
                  </a:schemeClr>
                </a:solidFill>
                <a:latin typeface="+mn-lt"/>
              </a:rPr>
              <a:t>Chief finance officers.</a:t>
            </a:r>
          </a:p>
        </p:txBody>
      </p:sp>
      <p:sp>
        <p:nvSpPr>
          <p:cNvPr id="25" name="Slide Number Placeholder 24">
            <a:extLst>
              <a:ext uri="{FF2B5EF4-FFF2-40B4-BE49-F238E27FC236}">
                <a16:creationId xmlns:a16="http://schemas.microsoft.com/office/drawing/2014/main" id="{FA7C3BDD-1B00-4E73-9094-EF4DA09CF25F}"/>
              </a:ext>
            </a:extLst>
          </p:cNvPr>
          <p:cNvSpPr>
            <a:spLocks noGrp="1"/>
          </p:cNvSpPr>
          <p:nvPr>
            <p:ph type="sldNum" sz="quarter" idx="12"/>
          </p:nvPr>
        </p:nvSpPr>
        <p:spPr/>
        <p:txBody>
          <a:bodyPr/>
          <a:lstStyle/>
          <a:p>
            <a:fld id="{E4E047A3-478C-4E7E-BF3D-3786245819C0}" type="slidenum">
              <a:rPr lang="en-AU" smtClean="0"/>
              <a:t>4</a:t>
            </a:fld>
            <a:endParaRPr lang="en-AU"/>
          </a:p>
        </p:txBody>
      </p:sp>
      <p:grpSp>
        <p:nvGrpSpPr>
          <p:cNvPr id="8" name="Group 7">
            <a:extLst>
              <a:ext uri="{FF2B5EF4-FFF2-40B4-BE49-F238E27FC236}">
                <a16:creationId xmlns:a16="http://schemas.microsoft.com/office/drawing/2014/main" id="{9D7FCEF7-1FAA-416D-E891-43F4A80FE606}"/>
              </a:ext>
            </a:extLst>
          </p:cNvPr>
          <p:cNvGrpSpPr/>
          <p:nvPr/>
        </p:nvGrpSpPr>
        <p:grpSpPr>
          <a:xfrm>
            <a:off x="688117" y="4555905"/>
            <a:ext cx="4792497" cy="1816615"/>
            <a:chOff x="5163683" y="4772085"/>
            <a:chExt cx="4792497" cy="1816615"/>
          </a:xfrm>
        </p:grpSpPr>
        <p:sp>
          <p:nvSpPr>
            <p:cNvPr id="15" name="Rectangle: Rounded Corners 14">
              <a:extLst>
                <a:ext uri="{FF2B5EF4-FFF2-40B4-BE49-F238E27FC236}">
                  <a16:creationId xmlns:a16="http://schemas.microsoft.com/office/drawing/2014/main" id="{468548A2-4EC2-4723-BBB6-1AD41D13A356}"/>
                </a:ext>
              </a:extLst>
            </p:cNvPr>
            <p:cNvSpPr/>
            <p:nvPr/>
          </p:nvSpPr>
          <p:spPr>
            <a:xfrm>
              <a:off x="5618341" y="4861079"/>
              <a:ext cx="1222172" cy="378988"/>
            </a:xfrm>
            <a:prstGeom prst="roundRect">
              <a:avLst/>
            </a:prstGeom>
            <a:solidFill>
              <a:schemeClr val="accent3"/>
            </a:solidFill>
            <a:ln>
              <a:noFill/>
            </a:ln>
          </p:spPr>
          <p:style>
            <a:lnRef idx="3">
              <a:schemeClr val="lt1"/>
            </a:lnRef>
            <a:fillRef idx="1">
              <a:schemeClr val="accent4"/>
            </a:fillRef>
            <a:effectRef idx="1">
              <a:schemeClr val="accent4"/>
            </a:effectRef>
            <a:fontRef idx="minor">
              <a:schemeClr val="lt1"/>
            </a:fontRef>
          </p:style>
          <p:txBody>
            <a:bodyPr anchor="ctr" anchorCtr="0"/>
            <a:lstStyle/>
            <a:p>
              <a:pPr algn="ctr"/>
              <a:r>
                <a:rPr lang="en-AU" sz="1000"/>
                <a:t>DTF</a:t>
              </a:r>
            </a:p>
          </p:txBody>
        </p:sp>
        <p:sp>
          <p:nvSpPr>
            <p:cNvPr id="16" name="Rectangle: Rounded Corners 15">
              <a:extLst>
                <a:ext uri="{FF2B5EF4-FFF2-40B4-BE49-F238E27FC236}">
                  <a16:creationId xmlns:a16="http://schemas.microsoft.com/office/drawing/2014/main" id="{EE1FB840-A6A7-4CB5-8D10-42732CC40D35}"/>
                </a:ext>
              </a:extLst>
            </p:cNvPr>
            <p:cNvSpPr/>
            <p:nvPr/>
          </p:nvSpPr>
          <p:spPr>
            <a:xfrm>
              <a:off x="5606920" y="5339480"/>
              <a:ext cx="1222172" cy="481406"/>
            </a:xfrm>
            <a:prstGeom prst="roundRect">
              <a:avLst/>
            </a:prstGeom>
            <a:solidFill>
              <a:schemeClr val="accent3"/>
            </a:solidFill>
            <a:ln>
              <a:noFill/>
            </a:ln>
          </p:spPr>
          <p:style>
            <a:lnRef idx="3">
              <a:schemeClr val="lt1"/>
            </a:lnRef>
            <a:fillRef idx="1">
              <a:schemeClr val="accent4"/>
            </a:fillRef>
            <a:effectRef idx="1">
              <a:schemeClr val="accent4"/>
            </a:effectRef>
            <a:fontRef idx="minor">
              <a:schemeClr val="lt1"/>
            </a:fontRef>
          </p:style>
          <p:txBody>
            <a:bodyPr anchor="ctr" anchorCtr="0"/>
            <a:lstStyle/>
            <a:p>
              <a:pPr algn="ctr"/>
              <a:r>
                <a:rPr lang="en-AU" sz="1000" dirty="0"/>
                <a:t>Portfolio departments</a:t>
              </a:r>
            </a:p>
          </p:txBody>
        </p:sp>
        <p:sp>
          <p:nvSpPr>
            <p:cNvPr id="17" name="Rectangle: Rounded Corners 16">
              <a:extLst>
                <a:ext uri="{FF2B5EF4-FFF2-40B4-BE49-F238E27FC236}">
                  <a16:creationId xmlns:a16="http://schemas.microsoft.com/office/drawing/2014/main" id="{979F855C-DBDA-4EB4-970F-4A8D343F29DD}"/>
                </a:ext>
              </a:extLst>
            </p:cNvPr>
            <p:cNvSpPr/>
            <p:nvPr/>
          </p:nvSpPr>
          <p:spPr>
            <a:xfrm>
              <a:off x="5618341" y="5901631"/>
              <a:ext cx="1222172" cy="378989"/>
            </a:xfrm>
            <a:prstGeom prst="roundRect">
              <a:avLst/>
            </a:prstGeom>
            <a:solidFill>
              <a:schemeClr val="accent3"/>
            </a:solidFill>
            <a:ln>
              <a:noFill/>
            </a:ln>
          </p:spPr>
          <p:style>
            <a:lnRef idx="3">
              <a:schemeClr val="lt1"/>
            </a:lnRef>
            <a:fillRef idx="1">
              <a:schemeClr val="accent4"/>
            </a:fillRef>
            <a:effectRef idx="1">
              <a:schemeClr val="accent4"/>
            </a:effectRef>
            <a:fontRef idx="minor">
              <a:schemeClr val="lt1"/>
            </a:fontRef>
          </p:style>
          <p:txBody>
            <a:bodyPr anchor="ctr" anchorCtr="0"/>
            <a:lstStyle/>
            <a:p>
              <a:pPr algn="ctr"/>
              <a:r>
                <a:rPr lang="en-AU" sz="1000" dirty="0"/>
                <a:t>Agencies</a:t>
              </a:r>
            </a:p>
          </p:txBody>
        </p:sp>
        <p:sp>
          <p:nvSpPr>
            <p:cNvPr id="19" name="TextBox 18">
              <a:extLst>
                <a:ext uri="{FF2B5EF4-FFF2-40B4-BE49-F238E27FC236}">
                  <a16:creationId xmlns:a16="http://schemas.microsoft.com/office/drawing/2014/main" id="{5C74C0D5-02B5-4195-B0A5-FCF5288D7293}"/>
                </a:ext>
              </a:extLst>
            </p:cNvPr>
            <p:cNvSpPr txBox="1"/>
            <p:nvPr/>
          </p:nvSpPr>
          <p:spPr>
            <a:xfrm>
              <a:off x="5178646" y="6342479"/>
              <a:ext cx="1028400" cy="246221"/>
            </a:xfrm>
            <a:prstGeom prst="rect">
              <a:avLst/>
            </a:prstGeom>
            <a:noFill/>
          </p:spPr>
          <p:txBody>
            <a:bodyPr wrap="square" rtlCol="0">
              <a:spAutoFit/>
            </a:bodyPr>
            <a:lstStyle/>
            <a:p>
              <a:endParaRPr lang="en-AU" sz="1000" b="1" dirty="0">
                <a:solidFill>
                  <a:schemeClr val="accent3"/>
                </a:solidFill>
              </a:endParaRPr>
            </a:p>
          </p:txBody>
        </p:sp>
        <p:sp>
          <p:nvSpPr>
            <p:cNvPr id="22" name="TextBox 21">
              <a:extLst>
                <a:ext uri="{FF2B5EF4-FFF2-40B4-BE49-F238E27FC236}">
                  <a16:creationId xmlns:a16="http://schemas.microsoft.com/office/drawing/2014/main" id="{A1D907E7-633A-4224-8036-B441407E0051}"/>
                </a:ext>
              </a:extLst>
            </p:cNvPr>
            <p:cNvSpPr txBox="1"/>
            <p:nvPr/>
          </p:nvSpPr>
          <p:spPr>
            <a:xfrm>
              <a:off x="7243264" y="4772085"/>
              <a:ext cx="2712916" cy="400110"/>
            </a:xfrm>
            <a:prstGeom prst="rect">
              <a:avLst/>
            </a:prstGeom>
            <a:noFill/>
          </p:spPr>
          <p:txBody>
            <a:bodyPr wrap="square" rtlCol="0">
              <a:spAutoFit/>
            </a:bodyPr>
            <a:lstStyle/>
            <a:p>
              <a:r>
                <a:rPr lang="en-AU" sz="1000" dirty="0">
                  <a:solidFill>
                    <a:schemeClr val="accent5">
                      <a:lumMod val="10000"/>
                    </a:schemeClr>
                  </a:solidFill>
                </a:rPr>
                <a:t>Secretary </a:t>
              </a:r>
            </a:p>
            <a:p>
              <a:r>
                <a:rPr lang="en-AU" sz="1000" dirty="0">
                  <a:solidFill>
                    <a:schemeClr val="accent5">
                      <a:lumMod val="10000"/>
                    </a:schemeClr>
                  </a:solidFill>
                </a:rPr>
                <a:t>Deputy Secretary, Budget and Finance</a:t>
              </a:r>
            </a:p>
          </p:txBody>
        </p:sp>
        <p:sp>
          <p:nvSpPr>
            <p:cNvPr id="23" name="TextBox 22">
              <a:extLst>
                <a:ext uri="{FF2B5EF4-FFF2-40B4-BE49-F238E27FC236}">
                  <a16:creationId xmlns:a16="http://schemas.microsoft.com/office/drawing/2014/main" id="{22E6EBBF-4580-4C7C-87FA-D6595B2DE3B4}"/>
                </a:ext>
              </a:extLst>
            </p:cNvPr>
            <p:cNvSpPr txBox="1"/>
            <p:nvPr/>
          </p:nvSpPr>
          <p:spPr>
            <a:xfrm>
              <a:off x="7243264" y="5258919"/>
              <a:ext cx="2376516" cy="400110"/>
            </a:xfrm>
            <a:prstGeom prst="rect">
              <a:avLst/>
            </a:prstGeom>
            <a:noFill/>
          </p:spPr>
          <p:txBody>
            <a:bodyPr wrap="square" rtlCol="0">
              <a:spAutoFit/>
            </a:bodyPr>
            <a:lstStyle/>
            <a:p>
              <a:r>
                <a:rPr lang="en-AU" sz="1000">
                  <a:solidFill>
                    <a:schemeClr val="accent5">
                      <a:lumMod val="10000"/>
                    </a:schemeClr>
                  </a:solidFill>
                </a:rPr>
                <a:t>Secretary </a:t>
              </a:r>
            </a:p>
            <a:p>
              <a:r>
                <a:rPr lang="en-AU" sz="1000">
                  <a:solidFill>
                    <a:schemeClr val="accent5">
                      <a:lumMod val="10000"/>
                    </a:schemeClr>
                  </a:solidFill>
                </a:rPr>
                <a:t>Departmental chief finance officer</a:t>
              </a:r>
            </a:p>
          </p:txBody>
        </p:sp>
        <p:sp>
          <p:nvSpPr>
            <p:cNvPr id="24" name="TextBox 23">
              <a:extLst>
                <a:ext uri="{FF2B5EF4-FFF2-40B4-BE49-F238E27FC236}">
                  <a16:creationId xmlns:a16="http://schemas.microsoft.com/office/drawing/2014/main" id="{728352C0-7EE4-491C-BFFB-ABFBE7490900}"/>
                </a:ext>
              </a:extLst>
            </p:cNvPr>
            <p:cNvSpPr txBox="1"/>
            <p:nvPr/>
          </p:nvSpPr>
          <p:spPr>
            <a:xfrm>
              <a:off x="7273743" y="5741372"/>
              <a:ext cx="2498091" cy="553998"/>
            </a:xfrm>
            <a:prstGeom prst="rect">
              <a:avLst/>
            </a:prstGeom>
            <a:noFill/>
          </p:spPr>
          <p:txBody>
            <a:bodyPr wrap="square" rtlCol="0">
              <a:spAutoFit/>
            </a:bodyPr>
            <a:lstStyle/>
            <a:p>
              <a:r>
                <a:rPr lang="en-AU" sz="1000">
                  <a:solidFill>
                    <a:schemeClr val="accent5">
                      <a:lumMod val="10000"/>
                    </a:schemeClr>
                  </a:solidFill>
                </a:rPr>
                <a:t>Responsible body</a:t>
              </a:r>
            </a:p>
            <a:p>
              <a:r>
                <a:rPr lang="en-AU" sz="1000">
                  <a:solidFill>
                    <a:schemeClr val="accent5">
                      <a:lumMod val="10000"/>
                    </a:schemeClr>
                  </a:solidFill>
                </a:rPr>
                <a:t>Accountable officer/Chief executive</a:t>
              </a:r>
            </a:p>
            <a:p>
              <a:r>
                <a:rPr lang="en-AU" sz="1000">
                  <a:solidFill>
                    <a:schemeClr val="accent5">
                      <a:lumMod val="10000"/>
                    </a:schemeClr>
                  </a:solidFill>
                </a:rPr>
                <a:t>Chief finance officer</a:t>
              </a:r>
            </a:p>
          </p:txBody>
        </p:sp>
        <p:sp>
          <p:nvSpPr>
            <p:cNvPr id="5" name="Arrow: Up 4">
              <a:extLst>
                <a:ext uri="{FF2B5EF4-FFF2-40B4-BE49-F238E27FC236}">
                  <a16:creationId xmlns:a16="http://schemas.microsoft.com/office/drawing/2014/main" id="{5E155312-716C-7BED-4958-BB3A1164C7A4}"/>
                </a:ext>
              </a:extLst>
            </p:cNvPr>
            <p:cNvSpPr/>
            <p:nvPr/>
          </p:nvSpPr>
          <p:spPr>
            <a:xfrm>
              <a:off x="5163683" y="4847888"/>
              <a:ext cx="396000" cy="1432732"/>
            </a:xfrm>
            <a:prstGeom prst="upArrow">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7" name="Arrow: Up 6">
              <a:extLst>
                <a:ext uri="{FF2B5EF4-FFF2-40B4-BE49-F238E27FC236}">
                  <a16:creationId xmlns:a16="http://schemas.microsoft.com/office/drawing/2014/main" id="{E0BBBE44-9ED6-BB90-2A3D-0BCCB5D3B6C2}"/>
                </a:ext>
              </a:extLst>
            </p:cNvPr>
            <p:cNvSpPr/>
            <p:nvPr/>
          </p:nvSpPr>
          <p:spPr>
            <a:xfrm rot="10800000">
              <a:off x="6904267" y="4861078"/>
              <a:ext cx="396000" cy="1419542"/>
            </a:xfrm>
            <a:prstGeom prst="upArrow">
              <a:avLst/>
            </a:prstGeom>
            <a:solidFill>
              <a:schemeClr val="accent5">
                <a:lumMod val="75000"/>
              </a:schemeClr>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AU"/>
            </a:p>
          </p:txBody>
        </p:sp>
        <p:sp>
          <p:nvSpPr>
            <p:cNvPr id="21" name="TextBox 20">
              <a:extLst>
                <a:ext uri="{FF2B5EF4-FFF2-40B4-BE49-F238E27FC236}">
                  <a16:creationId xmlns:a16="http://schemas.microsoft.com/office/drawing/2014/main" id="{9FB40B65-6D73-4077-90C9-717B130FD28C}"/>
                </a:ext>
              </a:extLst>
            </p:cNvPr>
            <p:cNvSpPr txBox="1"/>
            <p:nvPr/>
          </p:nvSpPr>
          <p:spPr>
            <a:xfrm rot="16200000">
              <a:off x="6482144" y="5335863"/>
              <a:ext cx="1222171" cy="246221"/>
            </a:xfrm>
            <a:prstGeom prst="rect">
              <a:avLst/>
            </a:prstGeom>
            <a:noFill/>
          </p:spPr>
          <p:txBody>
            <a:bodyPr wrap="square" rtlCol="0">
              <a:spAutoFit/>
            </a:bodyPr>
            <a:lstStyle/>
            <a:p>
              <a:r>
                <a:rPr lang="en-AU" sz="1000" dirty="0">
                  <a:solidFill>
                    <a:schemeClr val="bg1"/>
                  </a:solidFill>
                </a:rPr>
                <a:t>Accountability</a:t>
              </a:r>
            </a:p>
          </p:txBody>
        </p:sp>
      </p:grpSp>
      <p:sp>
        <p:nvSpPr>
          <p:cNvPr id="9" name="TextBox 8">
            <a:extLst>
              <a:ext uri="{FF2B5EF4-FFF2-40B4-BE49-F238E27FC236}">
                <a16:creationId xmlns:a16="http://schemas.microsoft.com/office/drawing/2014/main" id="{E0602F36-8999-9474-9E88-91DF8331F052}"/>
              </a:ext>
            </a:extLst>
          </p:cNvPr>
          <p:cNvSpPr txBox="1"/>
          <p:nvPr/>
        </p:nvSpPr>
        <p:spPr>
          <a:xfrm rot="16200000">
            <a:off x="451286" y="5211308"/>
            <a:ext cx="853440" cy="246221"/>
          </a:xfrm>
          <a:prstGeom prst="rect">
            <a:avLst/>
          </a:prstGeom>
          <a:noFill/>
        </p:spPr>
        <p:txBody>
          <a:bodyPr wrap="square">
            <a:spAutoFit/>
          </a:bodyPr>
          <a:lstStyle/>
          <a:p>
            <a:r>
              <a:rPr lang="en-AU" sz="1000" dirty="0">
                <a:solidFill>
                  <a:schemeClr val="bg1"/>
                </a:solidFill>
              </a:rPr>
              <a:t>Reporting</a:t>
            </a:r>
          </a:p>
        </p:txBody>
      </p:sp>
    </p:spTree>
    <p:extLst>
      <p:ext uri="{BB962C8B-B14F-4D97-AF65-F5344CB8AC3E}">
        <p14:creationId xmlns:p14="http://schemas.microsoft.com/office/powerpoint/2010/main" val="2918660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FDB05-B78C-4BC9-B719-F583701B11C6}"/>
              </a:ext>
            </a:extLst>
          </p:cNvPr>
          <p:cNvSpPr>
            <a:spLocks noGrp="1"/>
          </p:cNvSpPr>
          <p:nvPr>
            <p:ph type="title"/>
          </p:nvPr>
        </p:nvSpPr>
        <p:spPr>
          <a:xfrm>
            <a:off x="695325" y="780606"/>
            <a:ext cx="6889483" cy="758055"/>
          </a:xfrm>
        </p:spPr>
        <p:txBody>
          <a:bodyPr/>
          <a:lstStyle/>
          <a:p>
            <a:r>
              <a:rPr lang="en-AU" dirty="0"/>
              <a:t>Application and exemption</a:t>
            </a:r>
          </a:p>
        </p:txBody>
      </p:sp>
      <p:sp>
        <p:nvSpPr>
          <p:cNvPr id="3" name="Content Placeholder 2">
            <a:extLst>
              <a:ext uri="{FF2B5EF4-FFF2-40B4-BE49-F238E27FC236}">
                <a16:creationId xmlns:a16="http://schemas.microsoft.com/office/drawing/2014/main" id="{B9EEB405-4262-492B-8DD7-2007ACF0E85A}"/>
              </a:ext>
            </a:extLst>
          </p:cNvPr>
          <p:cNvSpPr>
            <a:spLocks noGrp="1"/>
          </p:cNvSpPr>
          <p:nvPr>
            <p:ph idx="1"/>
          </p:nvPr>
        </p:nvSpPr>
        <p:spPr>
          <a:xfrm>
            <a:off x="4579057" y="2135428"/>
            <a:ext cx="6452737" cy="3921549"/>
          </a:xfrm>
          <a:noFill/>
          <a:ln>
            <a:noFill/>
          </a:ln>
        </p:spPr>
        <p:txBody>
          <a:bodyPr vert="horz" lIns="36000" tIns="45720" rIns="36000" bIns="45720" rtlCol="0" anchor="t">
            <a:noAutofit/>
          </a:bodyPr>
          <a:lstStyle/>
          <a:p>
            <a:pPr lvl="0">
              <a:spcBef>
                <a:spcPts val="0"/>
              </a:spcBef>
              <a:spcAft>
                <a:spcPts val="400"/>
              </a:spcAft>
              <a:buClrTx/>
            </a:pPr>
            <a:r>
              <a:rPr lang="en-AU" sz="1400" dirty="0">
                <a:solidFill>
                  <a:schemeClr val="accent3"/>
                </a:solidFill>
              </a:rPr>
              <a:t>Application</a:t>
            </a:r>
          </a:p>
          <a:p>
            <a:pPr>
              <a:spcBef>
                <a:spcPct val="20000"/>
              </a:spcBef>
              <a:spcAft>
                <a:spcPts val="300"/>
              </a:spcAft>
              <a:buClr>
                <a:schemeClr val="accent3"/>
              </a:buClr>
            </a:pPr>
            <a:r>
              <a:rPr lang="en-US" sz="1200" dirty="0">
                <a:solidFill>
                  <a:schemeClr val="accent5">
                    <a:lumMod val="10000"/>
                  </a:schemeClr>
                </a:solidFill>
                <a:latin typeface="+mn-lt"/>
              </a:rPr>
              <a:t>The Standing Directions, Instructions and mandated government frameworks and policies, such as the Asset Management Accountability Framework (AMAF), apply to </a:t>
            </a:r>
            <a:r>
              <a:rPr lang="en-US" sz="1200" dirty="0">
                <a:solidFill>
                  <a:schemeClr val="accent5">
                    <a:lumMod val="10000"/>
                  </a:schemeClr>
                </a:solidFill>
              </a:rPr>
              <a:t>all</a:t>
            </a:r>
            <a:r>
              <a:rPr lang="en-US" sz="1200" dirty="0">
                <a:solidFill>
                  <a:schemeClr val="accent5">
                    <a:lumMod val="10000"/>
                  </a:schemeClr>
                </a:solidFill>
                <a:latin typeface="+mn-lt"/>
              </a:rPr>
              <a:t> departments and agencies subject to the FMA, unless exempt or not within scope.</a:t>
            </a:r>
          </a:p>
          <a:p>
            <a:pPr lvl="0">
              <a:spcBef>
                <a:spcPts val="0"/>
              </a:spcBef>
              <a:spcAft>
                <a:spcPts val="400"/>
              </a:spcAft>
              <a:buClrTx/>
            </a:pPr>
            <a:endParaRPr lang="en-AU" sz="1100" b="1" dirty="0">
              <a:solidFill>
                <a:schemeClr val="accent5">
                  <a:lumMod val="10000"/>
                </a:schemeClr>
              </a:solidFill>
              <a:latin typeface="+mn-lt"/>
            </a:endParaRPr>
          </a:p>
          <a:p>
            <a:pPr lvl="0">
              <a:spcBef>
                <a:spcPts val="0"/>
              </a:spcBef>
              <a:spcAft>
                <a:spcPts val="400"/>
              </a:spcAft>
              <a:buClrTx/>
            </a:pPr>
            <a:r>
              <a:rPr lang="en-AU" sz="1400" dirty="0">
                <a:solidFill>
                  <a:schemeClr val="accent3"/>
                </a:solidFill>
              </a:rPr>
              <a:t>Exemptions</a:t>
            </a:r>
          </a:p>
          <a:p>
            <a:pPr marL="171450" lvl="0" indent="-171450">
              <a:spcBef>
                <a:spcPct val="20000"/>
              </a:spcBef>
              <a:spcAft>
                <a:spcPts val="300"/>
              </a:spcAft>
              <a:buClr>
                <a:schemeClr val="accent3"/>
              </a:buClr>
              <a:buSzPct val="120000"/>
              <a:buFont typeface="Arial" panose="020B0604020202020204" pitchFamily="34" charset="0"/>
              <a:buChar char="•"/>
            </a:pPr>
            <a:r>
              <a:rPr lang="en-US" sz="1200" dirty="0">
                <a:solidFill>
                  <a:schemeClr val="accent5">
                    <a:lumMod val="10000"/>
                  </a:schemeClr>
                </a:solidFill>
                <a:latin typeface="+mn-lt"/>
              </a:rPr>
              <a:t>The Minister for Finance may, by written direction, exempt agencies.</a:t>
            </a:r>
          </a:p>
          <a:p>
            <a:pPr marL="171450" lvl="0" indent="-171450">
              <a:spcBef>
                <a:spcPct val="20000"/>
              </a:spcBef>
              <a:spcAft>
                <a:spcPts val="300"/>
              </a:spcAft>
              <a:buClr>
                <a:schemeClr val="accent3"/>
              </a:buClr>
              <a:buSzPct val="120000"/>
              <a:buFont typeface="Arial" panose="020B0604020202020204" pitchFamily="34" charset="0"/>
              <a:buChar char="•"/>
            </a:pPr>
            <a:r>
              <a:rPr lang="en-US" sz="1200" dirty="0">
                <a:solidFill>
                  <a:schemeClr val="accent5">
                    <a:lumMod val="10000"/>
                  </a:schemeClr>
                </a:solidFill>
                <a:latin typeface="+mn-lt"/>
              </a:rPr>
              <a:t>Agency exemption applications must be in writing, stating the rationale for the request and what alternative actions or procedures will be implemented to maintain the integrity of their financial management framework.</a:t>
            </a:r>
          </a:p>
          <a:p>
            <a:pPr marL="171450" indent="-171450">
              <a:spcBef>
                <a:spcPct val="20000"/>
              </a:spcBef>
              <a:spcAft>
                <a:spcPts val="300"/>
              </a:spcAft>
              <a:buClr>
                <a:schemeClr val="accent3"/>
              </a:buClr>
              <a:buSzPct val="120000"/>
              <a:buFont typeface="Arial" panose="020B0604020202020204" pitchFamily="34" charset="0"/>
              <a:buChar char="•"/>
            </a:pPr>
            <a:r>
              <a:rPr lang="en-US" sz="1200" dirty="0">
                <a:solidFill>
                  <a:schemeClr val="accent5">
                    <a:lumMod val="10000"/>
                  </a:schemeClr>
                </a:solidFill>
                <a:latin typeface="+mn-lt"/>
              </a:rPr>
              <a:t>There are 59 agencies that have various levels of exemption ranging from full to specific.  These agencies are mainly smaller-sized, lower-risk agencies, with alternative arrangements in place, many with their portfolio departments.</a:t>
            </a:r>
          </a:p>
        </p:txBody>
      </p:sp>
      <p:sp>
        <p:nvSpPr>
          <p:cNvPr id="28" name="Rectangle: Rounded Corners 27">
            <a:extLst>
              <a:ext uri="{FF2B5EF4-FFF2-40B4-BE49-F238E27FC236}">
                <a16:creationId xmlns:a16="http://schemas.microsoft.com/office/drawing/2014/main" id="{F3E5D06E-029D-8C23-C7BC-E28350B5943A}"/>
              </a:ext>
            </a:extLst>
          </p:cNvPr>
          <p:cNvSpPr/>
          <p:nvPr/>
        </p:nvSpPr>
        <p:spPr>
          <a:xfrm>
            <a:off x="711901" y="2135428"/>
            <a:ext cx="3496430" cy="3528739"/>
          </a:xfrm>
          <a:prstGeom prst="roundRect">
            <a:avLst>
              <a:gd name="adj" fmla="val 5419"/>
            </a:avLst>
          </a:prstGeom>
          <a:solidFill>
            <a:srgbClr val="F3FBFE"/>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AU" sz="1200" dirty="0">
                <a:solidFill>
                  <a:schemeClr val="accent5">
                    <a:lumMod val="10000"/>
                  </a:schemeClr>
                </a:solidFill>
              </a:rPr>
              <a:t>An agency may be granted an exemption from a requirement of the Directions if factors like size, business nature, and risk profile make it low risk.</a:t>
            </a:r>
          </a:p>
          <a:p>
            <a:endParaRPr lang="en-AU" sz="1200" dirty="0">
              <a:solidFill>
                <a:schemeClr val="accent5">
                  <a:lumMod val="10000"/>
                </a:schemeClr>
              </a:solidFill>
            </a:endParaRPr>
          </a:p>
          <a:p>
            <a:r>
              <a:rPr lang="en-AU" sz="1200" dirty="0">
                <a:solidFill>
                  <a:schemeClr val="accent5">
                    <a:lumMod val="10000"/>
                  </a:schemeClr>
                </a:solidFill>
                <a:latin typeface="+mj-lt"/>
              </a:rPr>
              <a:t>Exempted agencies must implement their proposed alternative arrangements, as endorsed by the Minister for Finance’s exemption approval, to ensure that no aspect of financial governance is compromised. </a:t>
            </a:r>
          </a:p>
          <a:p>
            <a:endParaRPr lang="en-AU" sz="1200" dirty="0">
              <a:solidFill>
                <a:schemeClr val="accent5">
                  <a:lumMod val="10000"/>
                </a:schemeClr>
              </a:solidFill>
            </a:endParaRPr>
          </a:p>
          <a:p>
            <a:r>
              <a:rPr lang="en-AU" sz="1200" dirty="0">
                <a:solidFill>
                  <a:schemeClr val="accent5">
                    <a:lumMod val="10000"/>
                  </a:schemeClr>
                </a:solidFill>
              </a:rPr>
              <a:t>In cases like the creation of a new agency, where full compliance for the first period is not feasible, an interim exemption may be granted. These exemptions are conditional and reviewed case-by-case until compliance is achieved.</a:t>
            </a:r>
          </a:p>
        </p:txBody>
      </p:sp>
      <p:graphicFrame>
        <p:nvGraphicFramePr>
          <p:cNvPr id="8" name="Table 7">
            <a:extLst>
              <a:ext uri="{FF2B5EF4-FFF2-40B4-BE49-F238E27FC236}">
                <a16:creationId xmlns:a16="http://schemas.microsoft.com/office/drawing/2014/main" id="{06180B9C-B318-C79D-4305-4DE5F297EBFB}"/>
              </a:ext>
            </a:extLst>
          </p:cNvPr>
          <p:cNvGraphicFramePr>
            <a:graphicFrameLocks noGrp="1"/>
          </p:cNvGraphicFramePr>
          <p:nvPr>
            <p:extLst>
              <p:ext uri="{D42A27DB-BD31-4B8C-83A1-F6EECF244321}">
                <p14:modId xmlns:p14="http://schemas.microsoft.com/office/powerpoint/2010/main" val="3118194911"/>
              </p:ext>
            </p:extLst>
          </p:nvPr>
        </p:nvGraphicFramePr>
        <p:xfrm>
          <a:off x="752136" y="5854187"/>
          <a:ext cx="10279658" cy="405580"/>
        </p:xfrm>
        <a:graphic>
          <a:graphicData uri="http://schemas.openxmlformats.org/drawingml/2006/table">
            <a:tbl>
              <a:tblPr firstRow="1" bandRow="1">
                <a:tableStyleId>{5C22544A-7EE6-4342-B048-85BDC9FD1C3A}</a:tableStyleId>
              </a:tblPr>
              <a:tblGrid>
                <a:gridCol w="10279658">
                  <a:extLst>
                    <a:ext uri="{9D8B030D-6E8A-4147-A177-3AD203B41FA5}">
                      <a16:colId xmlns:a16="http://schemas.microsoft.com/office/drawing/2014/main" val="206334065"/>
                    </a:ext>
                  </a:extLst>
                </a:gridCol>
              </a:tblGrid>
              <a:tr h="405580">
                <a:tc>
                  <a:txBody>
                    <a:bodyPr/>
                    <a:lstStyle/>
                    <a:p>
                      <a:pPr algn="ctr"/>
                      <a:r>
                        <a:rPr lang="en-AU" sz="1200" b="0" i="0" baseline="0" dirty="0">
                          <a:solidFill>
                            <a:schemeClr val="accent3"/>
                          </a:solidFill>
                          <a:latin typeface="+mj-lt"/>
                        </a:rPr>
                        <a:t>Exemptions are only granted in exceptional circumstances and should only be sought as a last resort.</a:t>
                      </a:r>
                    </a:p>
                  </a:txBody>
                  <a:tcPr anchor="ctr">
                    <a:lnT w="19050" cap="flat" cmpd="sng" algn="ctr">
                      <a:solidFill>
                        <a:schemeClr val="accent3"/>
                      </a:solidFill>
                      <a:prstDash val="solid"/>
                      <a:round/>
                      <a:headEnd type="none" w="med" len="med"/>
                      <a:tailEnd type="none" w="med" len="med"/>
                    </a:lnT>
                    <a:lnB w="19050" cap="flat" cmpd="sng" algn="ctr">
                      <a:solidFill>
                        <a:schemeClr val="accent3"/>
                      </a:solidFill>
                      <a:prstDash val="solid"/>
                      <a:round/>
                      <a:headEnd type="none" w="med" len="med"/>
                      <a:tailEnd type="none" w="med" len="med"/>
                    </a:lnB>
                    <a:solidFill>
                      <a:schemeClr val="bg1"/>
                    </a:solidFill>
                  </a:tcPr>
                </a:tc>
                <a:extLst>
                  <a:ext uri="{0D108BD9-81ED-4DB2-BD59-A6C34878D82A}">
                    <a16:rowId xmlns:a16="http://schemas.microsoft.com/office/drawing/2014/main" val="3737279895"/>
                  </a:ext>
                </a:extLst>
              </a:tr>
            </a:tbl>
          </a:graphicData>
        </a:graphic>
      </p:graphicFrame>
      <p:sp>
        <p:nvSpPr>
          <p:cNvPr id="7" name="Slide Number Placeholder 5">
            <a:extLst>
              <a:ext uri="{FF2B5EF4-FFF2-40B4-BE49-F238E27FC236}">
                <a16:creationId xmlns:a16="http://schemas.microsoft.com/office/drawing/2014/main" id="{090613D6-553D-1066-3AE2-2835DA7F7A13}"/>
              </a:ext>
            </a:extLst>
          </p:cNvPr>
          <p:cNvSpPr txBox="1">
            <a:spLocks/>
          </p:cNvSpPr>
          <p:nvPr/>
        </p:nvSpPr>
        <p:spPr>
          <a:xfrm>
            <a:off x="11496675" y="6157617"/>
            <a:ext cx="441063"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E047A3-478C-4E7E-BF3D-3786245819C0}" type="slidenum">
              <a:rPr lang="en-AU" smtClean="0"/>
              <a:pPr/>
              <a:t>5</a:t>
            </a:fld>
            <a:endParaRPr lang="en-AU"/>
          </a:p>
        </p:txBody>
      </p:sp>
    </p:spTree>
    <p:extLst>
      <p:ext uri="{BB962C8B-B14F-4D97-AF65-F5344CB8AC3E}">
        <p14:creationId xmlns:p14="http://schemas.microsoft.com/office/powerpoint/2010/main" val="189176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43453-7D8D-47EC-B78F-B6C2FB777557}"/>
              </a:ext>
            </a:extLst>
          </p:cNvPr>
          <p:cNvSpPr>
            <a:spLocks noGrp="1"/>
          </p:cNvSpPr>
          <p:nvPr>
            <p:ph type="title"/>
          </p:nvPr>
        </p:nvSpPr>
        <p:spPr>
          <a:xfrm>
            <a:off x="695325" y="706063"/>
            <a:ext cx="10515600" cy="803741"/>
          </a:xfrm>
        </p:spPr>
        <p:txBody>
          <a:bodyPr/>
          <a:lstStyle/>
          <a:p>
            <a:r>
              <a:rPr lang="en-AU" dirty="0"/>
              <a:t>2024-25 whole of government compliance results</a:t>
            </a:r>
          </a:p>
        </p:txBody>
      </p:sp>
      <p:sp>
        <p:nvSpPr>
          <p:cNvPr id="4" name="Content Placeholder 8">
            <a:extLst>
              <a:ext uri="{FF2B5EF4-FFF2-40B4-BE49-F238E27FC236}">
                <a16:creationId xmlns:a16="http://schemas.microsoft.com/office/drawing/2014/main" id="{6AE9438C-EE66-4F84-B68F-6CBDD0D58ADD}"/>
              </a:ext>
            </a:extLst>
          </p:cNvPr>
          <p:cNvSpPr>
            <a:spLocks noGrp="1"/>
          </p:cNvSpPr>
          <p:nvPr>
            <p:ph idx="1"/>
          </p:nvPr>
        </p:nvSpPr>
        <p:spPr>
          <a:xfrm>
            <a:off x="695325" y="2168525"/>
            <a:ext cx="3297960" cy="2633527"/>
          </a:xfrm>
          <a:prstGeom prst="roundRect">
            <a:avLst>
              <a:gd name="adj" fmla="val 5450"/>
            </a:avLst>
          </a:prstGeom>
          <a:solidFill>
            <a:srgbClr val="F3FBFE"/>
          </a:solidFill>
          <a:ln>
            <a:solidFill>
              <a:schemeClr val="accent1"/>
            </a:solidFill>
          </a:ln>
        </p:spPr>
        <p:txBody>
          <a:bodyPr vert="horz" lIns="108000" tIns="45720" rIns="108000" bIns="45720" rtlCol="0" anchor="ctr" anchorCtr="0">
            <a:noAutofit/>
          </a:bodyPr>
          <a:lstStyle/>
          <a:p>
            <a:pPr marL="171450" indent="-171450">
              <a:spcAft>
                <a:spcPts val="1200"/>
              </a:spcAft>
              <a:buSzPct val="120000"/>
              <a:buFont typeface="Arial" panose="020B0604020202020204" pitchFamily="34" charset="0"/>
              <a:buChar char="•"/>
            </a:pPr>
            <a:r>
              <a:rPr lang="en-AU" sz="1200" dirty="0">
                <a:latin typeface="+mn-lt"/>
              </a:rPr>
              <a:t>A </a:t>
            </a:r>
            <a:r>
              <a:rPr lang="en-AU" sz="1200" dirty="0"/>
              <a:t>'material compliance deficiency</a:t>
            </a:r>
            <a:r>
              <a:rPr lang="en-AU" sz="1200" dirty="0">
                <a:latin typeface="+mn-lt"/>
              </a:rPr>
              <a:t>' refers to a compliance issue that a reasonable person would consider has a material or significant impact on the agency's or the State's reputation, financial position or financial management.</a:t>
            </a:r>
          </a:p>
          <a:p>
            <a:pPr marL="171450" indent="-171450">
              <a:spcAft>
                <a:spcPts val="1200"/>
              </a:spcAft>
              <a:buSzPct val="120000"/>
              <a:buFont typeface="Arial" panose="020B0604020202020204" pitchFamily="34" charset="0"/>
              <a:buChar char="•"/>
            </a:pPr>
            <a:r>
              <a:rPr lang="en-AU" sz="1200" dirty="0">
                <a:latin typeface="+mn-lt"/>
              </a:rPr>
              <a:t>A </a:t>
            </a:r>
            <a:r>
              <a:rPr lang="en-AU" sz="1200" dirty="0"/>
              <a:t>'non-material compliance deficiency</a:t>
            </a:r>
            <a:r>
              <a:rPr lang="en-AU" sz="1200" dirty="0">
                <a:latin typeface="+mn-lt"/>
              </a:rPr>
              <a:t>' is an attribute, condition, action or omission that is not fully compliant with a requirement in the FMA, Directions and/or Instructions. </a:t>
            </a:r>
          </a:p>
        </p:txBody>
      </p:sp>
      <p:sp>
        <p:nvSpPr>
          <p:cNvPr id="5" name="Rectangle 4">
            <a:extLst>
              <a:ext uri="{FF2B5EF4-FFF2-40B4-BE49-F238E27FC236}">
                <a16:creationId xmlns:a16="http://schemas.microsoft.com/office/drawing/2014/main" id="{6203C86A-BD01-4E64-A89C-5C8F40C72484}"/>
              </a:ext>
            </a:extLst>
          </p:cNvPr>
          <p:cNvSpPr/>
          <p:nvPr/>
        </p:nvSpPr>
        <p:spPr>
          <a:xfrm>
            <a:off x="4227871" y="2160009"/>
            <a:ext cx="6983054" cy="4054956"/>
          </a:xfrm>
          <a:prstGeom prst="rect">
            <a:avLst/>
          </a:prstGeom>
        </p:spPr>
        <p:txBody>
          <a:bodyPr wrap="square" lIns="91440" tIns="45720" rIns="91440" bIns="45720" anchor="t">
            <a:spAutoFit/>
          </a:bodyPr>
          <a:lstStyle/>
          <a:p>
            <a:pPr marL="171450" indent="-171450">
              <a:spcBef>
                <a:spcPts val="300"/>
              </a:spcBef>
              <a:spcAft>
                <a:spcPts val="300"/>
              </a:spcAft>
              <a:buClr>
                <a:schemeClr val="accent3"/>
              </a:buClr>
              <a:buSzPct val="120000"/>
              <a:buFont typeface="Arial,Sans-Serif" panose="020B0604020202020204" pitchFamily="34" charset="0"/>
              <a:buChar char="•"/>
            </a:pPr>
            <a:r>
              <a:rPr lang="en-AU" sz="1250" dirty="0">
                <a:solidFill>
                  <a:schemeClr val="accent5">
                    <a:lumMod val="10000"/>
                  </a:schemeClr>
                </a:solidFill>
              </a:rPr>
              <a:t>Overall compliance performance continues to show gradual improvement as departments and agencies embed best practice from the 2018 Standing Directions in their regular operational processes. Deficiencies increased in 2021-22 and 2022-23 reflecting Covid-related resourcing pressures and the introduction of new requirements. This increase was followed by a downward movement in 2023-24. The subsequent rise in 2024-25 reflect improved awareness and reporting of deficiencies as agencies become more transparent and consistent in documenting issues. </a:t>
            </a:r>
            <a:endParaRPr lang="en-US" sz="1250" dirty="0">
              <a:solidFill>
                <a:schemeClr val="accent5">
                  <a:lumMod val="10000"/>
                </a:schemeClr>
              </a:solidFill>
            </a:endParaRPr>
          </a:p>
          <a:p>
            <a:pPr marL="171450" indent="-171450">
              <a:spcBef>
                <a:spcPts val="300"/>
              </a:spcBef>
              <a:spcAft>
                <a:spcPts val="300"/>
              </a:spcAft>
              <a:buClr>
                <a:schemeClr val="accent3"/>
              </a:buClr>
              <a:buSzPct val="120000"/>
              <a:buFont typeface="Arial,Sans-Serif" panose="020B0604020202020204" pitchFamily="34" charset="0"/>
              <a:buChar char="•"/>
            </a:pPr>
            <a:r>
              <a:rPr lang="en-AU" sz="1250" dirty="0">
                <a:solidFill>
                  <a:schemeClr val="accent5">
                    <a:lumMod val="10000"/>
                  </a:schemeClr>
                </a:solidFill>
              </a:rPr>
              <a:t>Agency audit committees review their agency’s compliance assessment and annual report attestation statement and endorse the annual compliance report to portfolio departments.</a:t>
            </a:r>
            <a:endParaRPr lang="en-US" sz="1250" dirty="0">
              <a:solidFill>
                <a:schemeClr val="accent5">
                  <a:lumMod val="10000"/>
                </a:schemeClr>
              </a:solidFill>
            </a:endParaRPr>
          </a:p>
          <a:p>
            <a:pPr marL="171450" indent="-171450">
              <a:spcBef>
                <a:spcPts val="300"/>
              </a:spcBef>
              <a:spcAft>
                <a:spcPts val="300"/>
              </a:spcAft>
              <a:buClr>
                <a:schemeClr val="accent3"/>
              </a:buClr>
              <a:buSzPct val="120000"/>
              <a:buFont typeface="Arial,Sans-Serif" panose="020B0604020202020204" pitchFamily="34" charset="0"/>
              <a:buChar char="•"/>
            </a:pPr>
            <a:r>
              <a:rPr lang="en-AU" sz="1250" dirty="0">
                <a:solidFill>
                  <a:schemeClr val="accent5">
                    <a:lumMod val="10000"/>
                  </a:schemeClr>
                </a:solidFill>
              </a:rPr>
              <a:t>Reported compliance deficiencies indicate departments and agencies are taking financial management legislative obligations seriously and see good financial management governance as a critical aspect of their business operations.</a:t>
            </a:r>
            <a:endParaRPr lang="en-US" sz="1250" dirty="0">
              <a:solidFill>
                <a:schemeClr val="accent5">
                  <a:lumMod val="10000"/>
                </a:schemeClr>
              </a:solidFill>
            </a:endParaRPr>
          </a:p>
          <a:p>
            <a:pPr marL="171450" indent="-171450">
              <a:spcBef>
                <a:spcPts val="300"/>
              </a:spcBef>
              <a:spcAft>
                <a:spcPts val="300"/>
              </a:spcAft>
              <a:buClr>
                <a:schemeClr val="accent3"/>
              </a:buClr>
              <a:buSzPct val="120000"/>
              <a:buFont typeface="Arial" panose="020B0604020202020204" pitchFamily="34" charset="0"/>
              <a:buChar char="•"/>
            </a:pPr>
            <a:r>
              <a:rPr lang="en-US" sz="1250" dirty="0">
                <a:solidFill>
                  <a:schemeClr val="accent4">
                    <a:lumMod val="10000"/>
                  </a:schemeClr>
                </a:solidFill>
              </a:rPr>
              <a:t>Reported material compliance deficiencies, including rectification strategies, are included in the entities’ Financial Management Compliance Attestation in their own annual reports. </a:t>
            </a:r>
          </a:p>
          <a:p>
            <a:pPr marL="171450" indent="-171450">
              <a:spcBef>
                <a:spcPts val="300"/>
              </a:spcBef>
              <a:spcAft>
                <a:spcPts val="300"/>
              </a:spcAft>
              <a:buClr>
                <a:schemeClr val="accent3"/>
              </a:buClr>
              <a:buSzPct val="120000"/>
              <a:buFont typeface="Arial" panose="020B0604020202020204" pitchFamily="34" charset="0"/>
              <a:buChar char="•"/>
            </a:pPr>
            <a:r>
              <a:rPr lang="en-US" sz="1250" dirty="0">
                <a:solidFill>
                  <a:schemeClr val="accent4">
                    <a:lumMod val="10000"/>
                  </a:schemeClr>
                </a:solidFill>
              </a:rPr>
              <a:t>Overall, there was an increase in the number of reported non-material compliance deficiencies. This reflects an increase in awareness and reporting improvements of compliance deficiencies. </a:t>
            </a:r>
            <a:endParaRPr lang="en-AU" sz="1250" dirty="0">
              <a:solidFill>
                <a:schemeClr val="accent4">
                  <a:lumMod val="10000"/>
                </a:schemeClr>
              </a:solidFill>
            </a:endParaRPr>
          </a:p>
        </p:txBody>
      </p:sp>
      <p:sp>
        <p:nvSpPr>
          <p:cNvPr id="6" name="Slide Number Placeholder 5">
            <a:extLst>
              <a:ext uri="{FF2B5EF4-FFF2-40B4-BE49-F238E27FC236}">
                <a16:creationId xmlns:a16="http://schemas.microsoft.com/office/drawing/2014/main" id="{4C34EE1A-D0DD-46A0-B500-5D7CA6D78154}"/>
              </a:ext>
            </a:extLst>
          </p:cNvPr>
          <p:cNvSpPr>
            <a:spLocks noGrp="1"/>
          </p:cNvSpPr>
          <p:nvPr>
            <p:ph type="sldNum" sz="quarter" idx="12"/>
          </p:nvPr>
        </p:nvSpPr>
        <p:spPr/>
        <p:txBody>
          <a:bodyPr/>
          <a:lstStyle/>
          <a:p>
            <a:fld id="{E4E047A3-478C-4E7E-BF3D-3786245819C0}" type="slidenum">
              <a:rPr lang="en-AU" smtClean="0"/>
              <a:t>6</a:t>
            </a:fld>
            <a:endParaRPr lang="en-AU"/>
          </a:p>
        </p:txBody>
      </p:sp>
    </p:spTree>
    <p:extLst>
      <p:ext uri="{BB962C8B-B14F-4D97-AF65-F5344CB8AC3E}">
        <p14:creationId xmlns:p14="http://schemas.microsoft.com/office/powerpoint/2010/main" val="2021581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43453-7D8D-47EC-B78F-B6C2FB777557}"/>
              </a:ext>
            </a:extLst>
          </p:cNvPr>
          <p:cNvSpPr>
            <a:spLocks noGrp="1"/>
          </p:cNvSpPr>
          <p:nvPr>
            <p:ph type="title"/>
          </p:nvPr>
        </p:nvSpPr>
        <p:spPr>
          <a:xfrm>
            <a:off x="682579" y="857899"/>
            <a:ext cx="10515600" cy="681666"/>
          </a:xfrm>
        </p:spPr>
        <p:txBody>
          <a:bodyPr/>
          <a:lstStyle/>
          <a:p>
            <a:r>
              <a:rPr lang="en-AU" sz="3200">
                <a:solidFill>
                  <a:srgbClr val="232B39"/>
                </a:solidFill>
                <a:latin typeface="VIC SemiBold"/>
              </a:rPr>
              <a:t>Material and non-material compliance deficiencies</a:t>
            </a:r>
            <a:endParaRPr lang="en-US"/>
          </a:p>
        </p:txBody>
      </p:sp>
      <p:sp>
        <p:nvSpPr>
          <p:cNvPr id="5" name="Rectangle 4">
            <a:extLst>
              <a:ext uri="{FF2B5EF4-FFF2-40B4-BE49-F238E27FC236}">
                <a16:creationId xmlns:a16="http://schemas.microsoft.com/office/drawing/2014/main" id="{6203C86A-BD01-4E64-A89C-5C8F40C72484}"/>
              </a:ext>
            </a:extLst>
          </p:cNvPr>
          <p:cNvSpPr/>
          <p:nvPr/>
        </p:nvSpPr>
        <p:spPr>
          <a:xfrm>
            <a:off x="682579" y="1968077"/>
            <a:ext cx="10623596" cy="4458913"/>
          </a:xfrm>
          <a:prstGeom prst="rect">
            <a:avLst/>
          </a:prstGeom>
          <a:noFill/>
        </p:spPr>
        <p:txBody>
          <a:bodyPr wrap="square" lIns="91440" tIns="45720" rIns="91440" bIns="45720" anchor="t">
            <a:spAutoFit/>
          </a:bodyPr>
          <a:lstStyle/>
          <a:p>
            <a:pPr marL="171450" indent="-171450">
              <a:spcBef>
                <a:spcPts val="300"/>
              </a:spcBef>
              <a:spcAft>
                <a:spcPts val="300"/>
              </a:spcAft>
              <a:buClr>
                <a:schemeClr val="accent3"/>
              </a:buClr>
              <a:buSzPct val="120000"/>
              <a:buFont typeface="Arial,Sans-Serif" panose="020B0604020202020204" pitchFamily="34" charset="0"/>
              <a:buChar char="•"/>
            </a:pPr>
            <a:r>
              <a:rPr lang="en-AU" sz="1250" dirty="0">
                <a:solidFill>
                  <a:schemeClr val="accent5">
                    <a:lumMod val="10000"/>
                  </a:schemeClr>
                </a:solidFill>
              </a:rPr>
              <a:t>For 2024-25, three material deficiencies were identified and reported by the agencies in their annual reports. The rectification strategies are in place and have been largely implemented. </a:t>
            </a:r>
          </a:p>
          <a:p>
            <a:pPr marL="171450" indent="-171450">
              <a:spcBef>
                <a:spcPts val="300"/>
              </a:spcBef>
              <a:spcAft>
                <a:spcPts val="300"/>
              </a:spcAft>
              <a:buClr>
                <a:schemeClr val="accent3"/>
              </a:buClr>
              <a:buSzPct val="120000"/>
              <a:buFont typeface="Arial,Sans-Serif" panose="020B0604020202020204" pitchFamily="34" charset="0"/>
              <a:buChar char="•"/>
            </a:pPr>
            <a:r>
              <a:rPr lang="en-AU" sz="1250" dirty="0">
                <a:solidFill>
                  <a:schemeClr val="accent5">
                    <a:lumMod val="10000"/>
                  </a:schemeClr>
                </a:solidFill>
              </a:rPr>
              <a:t>Compared to the previous year, there has been an increase in non-material compliance deficiencies. The increase was mainly in the areas of asset acquisition, procurement of goods and services, public construction accountability, and Treasury management. This increase largely reflects strengthened and more centralised compliance reporting practices, enhanced documentation, and a targeted internal audit focus on these areas, resulting in increased identification and reporting of deficiencies.</a:t>
            </a:r>
          </a:p>
          <a:p>
            <a:pPr marL="171450" indent="-171450">
              <a:spcBef>
                <a:spcPts val="300"/>
              </a:spcBef>
              <a:spcAft>
                <a:spcPts val="300"/>
              </a:spcAft>
              <a:buClr>
                <a:schemeClr val="accent3"/>
              </a:buClr>
              <a:buSzPct val="120000"/>
              <a:buFont typeface="Arial,Sans-Serif" panose="020B0604020202020204" pitchFamily="34" charset="0"/>
              <a:buChar char="•"/>
            </a:pPr>
            <a:r>
              <a:rPr lang="en-AU" sz="1250" dirty="0">
                <a:solidFill>
                  <a:schemeClr val="accent4">
                    <a:lumMod val="10000"/>
                  </a:schemeClr>
                </a:solidFill>
              </a:rPr>
              <a:t>Portfolios continue to </a:t>
            </a:r>
            <a:r>
              <a:rPr lang="en-AU" sz="1250" dirty="0">
                <a:solidFill>
                  <a:schemeClr val="accent5">
                    <a:lumMod val="10000"/>
                  </a:schemeClr>
                </a:solidFill>
              </a:rPr>
              <a:t>report non-material compliance deficiencies in the areas of asset management, internal control system and policy procedures and acquisition of assets, good , and services, and VGPB supply policies. Departments and agencies are working towards full compliance with these policy requirements.</a:t>
            </a:r>
          </a:p>
          <a:p>
            <a:pPr marL="171450" indent="-171450">
              <a:lnSpc>
                <a:spcPct val="110000"/>
              </a:lnSpc>
              <a:spcBef>
                <a:spcPts val="300"/>
              </a:spcBef>
              <a:spcAft>
                <a:spcPts val="300"/>
              </a:spcAft>
              <a:buClr>
                <a:schemeClr val="accent3"/>
              </a:buClr>
              <a:buSzPct val="120000"/>
              <a:buFont typeface="Arial,Sans-Serif" panose="020B0604020202020204" pitchFamily="34" charset="0"/>
              <a:buChar char="•"/>
            </a:pPr>
            <a:r>
              <a:rPr lang="en-AU" sz="1250" dirty="0">
                <a:solidFill>
                  <a:schemeClr val="accent5">
                    <a:lumMod val="10000"/>
                  </a:schemeClr>
                </a:solidFill>
              </a:rPr>
              <a:t>The reported compliance deficiencies continue to include not meeting best practice requirements in the following key areas:</a:t>
            </a:r>
            <a:endParaRPr lang="en-US" sz="1250" dirty="0">
              <a:solidFill>
                <a:srgbClr val="232B39"/>
              </a:solidFill>
            </a:endParaRPr>
          </a:p>
          <a:p>
            <a:pPr marL="452438" lvl="1" indent="-269875">
              <a:buClr>
                <a:schemeClr val="accent3"/>
              </a:buClr>
              <a:buFont typeface="VIC" panose="00000500000000000000" pitchFamily="50" charset="0"/>
              <a:buChar char="–"/>
            </a:pPr>
            <a:r>
              <a:rPr lang="en-AU" sz="1250" dirty="0">
                <a:solidFill>
                  <a:schemeClr val="accent4">
                    <a:lumMod val="10000"/>
                  </a:schemeClr>
                </a:solidFill>
              </a:rPr>
              <a:t>Asset management accountability </a:t>
            </a:r>
            <a:endParaRPr lang="en-US" sz="1250" dirty="0">
              <a:solidFill>
                <a:srgbClr val="232B39"/>
              </a:solidFill>
            </a:endParaRPr>
          </a:p>
          <a:p>
            <a:pPr marL="452438" lvl="1" indent="-269875">
              <a:buClr>
                <a:schemeClr val="accent3"/>
              </a:buClr>
              <a:buFont typeface="VIC" panose="00000500000000000000" pitchFamily="50" charset="0"/>
              <a:buChar char="–"/>
            </a:pPr>
            <a:r>
              <a:rPr lang="en-AU" sz="1250" dirty="0">
                <a:solidFill>
                  <a:schemeClr val="accent4">
                    <a:lumMod val="10000"/>
                  </a:schemeClr>
                </a:solidFill>
              </a:rPr>
              <a:t>Maintenance of internal control systems, policies and procedures</a:t>
            </a:r>
            <a:endParaRPr lang="en-US" sz="1250" dirty="0">
              <a:solidFill>
                <a:srgbClr val="232B39"/>
              </a:solidFill>
            </a:endParaRPr>
          </a:p>
          <a:p>
            <a:pPr marL="452438" lvl="1" indent="-269875">
              <a:buClr>
                <a:schemeClr val="accent3"/>
              </a:buClr>
              <a:buFont typeface="VIC" panose="00000500000000000000" pitchFamily="50" charset="0"/>
              <a:buChar char="–"/>
            </a:pPr>
            <a:r>
              <a:rPr lang="en-AU" sz="1250" dirty="0">
                <a:solidFill>
                  <a:schemeClr val="accent4">
                    <a:lumMod val="10000"/>
                  </a:schemeClr>
                </a:solidFill>
              </a:rPr>
              <a:t>Victorian Government Purchasing Board supply policies</a:t>
            </a:r>
            <a:endParaRPr lang="en-US" sz="1250" dirty="0">
              <a:solidFill>
                <a:srgbClr val="232B39"/>
              </a:solidFill>
            </a:endParaRPr>
          </a:p>
          <a:p>
            <a:pPr marL="452438" lvl="1" indent="-269875">
              <a:buClr>
                <a:schemeClr val="accent3"/>
              </a:buClr>
              <a:buFont typeface="VIC" panose="00000500000000000000" pitchFamily="50" charset="0"/>
              <a:buChar char="–"/>
            </a:pPr>
            <a:r>
              <a:rPr lang="en-AU" sz="1250" dirty="0">
                <a:solidFill>
                  <a:schemeClr val="accent4">
                    <a:lumMod val="10000"/>
                  </a:schemeClr>
                </a:solidFill>
              </a:rPr>
              <a:t>Risk management, including business continuity planning</a:t>
            </a:r>
            <a:endParaRPr lang="en-US" sz="1250" dirty="0">
              <a:solidFill>
                <a:srgbClr val="232B39"/>
              </a:solidFill>
            </a:endParaRPr>
          </a:p>
          <a:p>
            <a:pPr marL="452438" lvl="1" indent="-269875">
              <a:buClr>
                <a:schemeClr val="accent3"/>
              </a:buClr>
              <a:buFont typeface="VIC" panose="00000500000000000000" pitchFamily="50" charset="0"/>
              <a:buChar char="–"/>
            </a:pPr>
            <a:r>
              <a:rPr lang="en-AU" sz="1250" dirty="0">
                <a:solidFill>
                  <a:schemeClr val="accent4">
                    <a:lumMod val="10000"/>
                  </a:schemeClr>
                </a:solidFill>
              </a:rPr>
              <a:t>Public construction accountability</a:t>
            </a:r>
            <a:endParaRPr lang="en-US" sz="1250" dirty="0">
              <a:solidFill>
                <a:srgbClr val="232B39"/>
              </a:solidFill>
            </a:endParaRPr>
          </a:p>
          <a:p>
            <a:pPr marL="452438" lvl="1" indent="-269875">
              <a:buClr>
                <a:schemeClr val="accent3"/>
              </a:buClr>
              <a:buFont typeface="VIC" panose="00000500000000000000" pitchFamily="50" charset="0"/>
              <a:buChar char="–"/>
            </a:pPr>
            <a:r>
              <a:rPr lang="en-AU" sz="1250" dirty="0">
                <a:solidFill>
                  <a:schemeClr val="accent4">
                    <a:lumMod val="10000"/>
                  </a:schemeClr>
                </a:solidFill>
              </a:rPr>
              <a:t>Acquisition of assets, goods, and services</a:t>
            </a:r>
            <a:endParaRPr lang="en-US" sz="1250" dirty="0">
              <a:solidFill>
                <a:srgbClr val="232B39"/>
              </a:solidFill>
            </a:endParaRPr>
          </a:p>
          <a:p>
            <a:pPr marL="452438" lvl="1" indent="-269875">
              <a:buClr>
                <a:schemeClr val="accent3"/>
              </a:buClr>
              <a:buFont typeface="VIC" panose="00000500000000000000" pitchFamily="50" charset="0"/>
              <a:buChar char="–"/>
            </a:pPr>
            <a:r>
              <a:rPr lang="en-AU" sz="1250" dirty="0">
                <a:solidFill>
                  <a:schemeClr val="accent4">
                    <a:lumMod val="10000"/>
                  </a:schemeClr>
                </a:solidFill>
              </a:rPr>
              <a:t>Purchasing card administration.</a:t>
            </a:r>
          </a:p>
          <a:p>
            <a:pPr marL="171450" indent="-171450">
              <a:lnSpc>
                <a:spcPct val="110000"/>
              </a:lnSpc>
              <a:spcBef>
                <a:spcPts val="300"/>
              </a:spcBef>
              <a:spcAft>
                <a:spcPts val="300"/>
              </a:spcAft>
              <a:buClr>
                <a:schemeClr val="accent3"/>
              </a:buClr>
              <a:buSzPct val="120000"/>
              <a:buFont typeface="Arial" panose="020B0604020202020204" pitchFamily="34" charset="0"/>
              <a:buChar char="•"/>
            </a:pPr>
            <a:r>
              <a:rPr lang="en-AU" sz="1250" dirty="0">
                <a:solidFill>
                  <a:schemeClr val="accent5">
                    <a:lumMod val="10000"/>
                  </a:schemeClr>
                </a:solidFill>
              </a:rPr>
              <a:t>Where compliance deficiencies have been reported, all departments demonstrated a strong commitment to working with portfolio agencies to develop capabilities and implement strategies to address these in future reporting years.</a:t>
            </a:r>
          </a:p>
          <a:p>
            <a:pPr marL="171450" indent="-171450">
              <a:spcBef>
                <a:spcPts val="600"/>
              </a:spcBef>
              <a:spcAft>
                <a:spcPts val="600"/>
              </a:spcAft>
              <a:buClr>
                <a:schemeClr val="accent3"/>
              </a:buClr>
              <a:buFont typeface="Arial" panose="020B0604020202020204" pitchFamily="34" charset="0"/>
              <a:buChar char="•"/>
            </a:pPr>
            <a:endParaRPr lang="en-AU" sz="1250" dirty="0">
              <a:solidFill>
                <a:srgbClr val="232B39"/>
              </a:solidFill>
            </a:endParaRPr>
          </a:p>
        </p:txBody>
      </p:sp>
      <p:sp>
        <p:nvSpPr>
          <p:cNvPr id="6" name="Slide Number Placeholder 5">
            <a:extLst>
              <a:ext uri="{FF2B5EF4-FFF2-40B4-BE49-F238E27FC236}">
                <a16:creationId xmlns:a16="http://schemas.microsoft.com/office/drawing/2014/main" id="{4C34EE1A-D0DD-46A0-B500-5D7CA6D78154}"/>
              </a:ext>
            </a:extLst>
          </p:cNvPr>
          <p:cNvSpPr>
            <a:spLocks noGrp="1"/>
          </p:cNvSpPr>
          <p:nvPr>
            <p:ph type="sldNum" sz="quarter" idx="12"/>
          </p:nvPr>
        </p:nvSpPr>
        <p:spPr/>
        <p:txBody>
          <a:bodyPr/>
          <a:lstStyle/>
          <a:p>
            <a:fld id="{E4E047A3-478C-4E7E-BF3D-3786245819C0}" type="slidenum">
              <a:rPr lang="en-AU" smtClean="0"/>
              <a:t>7</a:t>
            </a:fld>
            <a:endParaRPr lang="en-AU"/>
          </a:p>
        </p:txBody>
      </p:sp>
    </p:spTree>
    <p:extLst>
      <p:ext uri="{BB962C8B-B14F-4D97-AF65-F5344CB8AC3E}">
        <p14:creationId xmlns:p14="http://schemas.microsoft.com/office/powerpoint/2010/main" val="2920399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43453-7D8D-47EC-B78F-B6C2FB777557}"/>
              </a:ext>
            </a:extLst>
          </p:cNvPr>
          <p:cNvSpPr>
            <a:spLocks noGrp="1"/>
          </p:cNvSpPr>
          <p:nvPr>
            <p:ph type="title"/>
          </p:nvPr>
        </p:nvSpPr>
        <p:spPr>
          <a:xfrm>
            <a:off x="704850" y="812476"/>
            <a:ext cx="10515600" cy="774619"/>
          </a:xfrm>
        </p:spPr>
        <p:txBody>
          <a:bodyPr/>
          <a:lstStyle/>
          <a:p>
            <a:r>
              <a:rPr lang="en-AU"/>
              <a:t>Key compliance risks</a:t>
            </a:r>
          </a:p>
        </p:txBody>
      </p:sp>
      <p:sp>
        <p:nvSpPr>
          <p:cNvPr id="4" name="Content Placeholder 8">
            <a:extLst>
              <a:ext uri="{FF2B5EF4-FFF2-40B4-BE49-F238E27FC236}">
                <a16:creationId xmlns:a16="http://schemas.microsoft.com/office/drawing/2014/main" id="{9EEB6BF2-97AF-421C-A98E-66E015CDC653}"/>
              </a:ext>
            </a:extLst>
          </p:cNvPr>
          <p:cNvSpPr txBox="1">
            <a:spLocks noGrp="1"/>
          </p:cNvSpPr>
          <p:nvPr>
            <p:ph idx="1"/>
          </p:nvPr>
        </p:nvSpPr>
        <p:spPr>
          <a:xfrm>
            <a:off x="704850" y="2114442"/>
            <a:ext cx="2917524" cy="3686589"/>
          </a:xfrm>
          <a:prstGeom prst="roundRect">
            <a:avLst>
              <a:gd name="adj" fmla="val 5401"/>
            </a:avLst>
          </a:prstGeom>
          <a:solidFill>
            <a:srgbClr val="F3FBFE"/>
          </a:solidFill>
          <a:ln>
            <a:solidFill>
              <a:schemeClr val="accent1"/>
            </a:solidFill>
          </a:ln>
        </p:spPr>
        <p:txBody>
          <a:bodyPr vert="horz" lIns="72000" tIns="45720" rIns="72000" bIns="45720" rtlCol="0" anchor="ctr">
            <a:noAutofit/>
          </a:bodyPr>
          <a:lst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176213" indent="-176213">
              <a:spcBef>
                <a:spcPts val="300"/>
              </a:spcBef>
              <a:spcAft>
                <a:spcPts val="300"/>
              </a:spcAft>
              <a:buClr>
                <a:schemeClr val="accent3"/>
              </a:buClr>
              <a:buSzPct val="120000"/>
            </a:pPr>
            <a:r>
              <a:rPr lang="en-AU" sz="1200" dirty="0">
                <a:solidFill>
                  <a:schemeClr val="accent5">
                    <a:lumMod val="10000"/>
                  </a:schemeClr>
                </a:solidFill>
              </a:rPr>
              <a:t>Departments and agencies identify and detail key areas of the Directions and Instructions that represent a significant compliance risk to the organisation and the strategies to manage these risks.</a:t>
            </a:r>
            <a:endParaRPr lang="en-AU" sz="1200" dirty="0">
              <a:solidFill>
                <a:schemeClr val="accent5">
                  <a:lumMod val="10000"/>
                </a:schemeClr>
              </a:solidFill>
              <a:highlight>
                <a:srgbClr val="FFFF00"/>
              </a:highlight>
            </a:endParaRPr>
          </a:p>
          <a:p>
            <a:pPr marL="176213" indent="-176213">
              <a:spcBef>
                <a:spcPts val="300"/>
              </a:spcBef>
              <a:spcAft>
                <a:spcPts val="300"/>
              </a:spcAft>
              <a:buClr>
                <a:schemeClr val="accent3"/>
              </a:buClr>
              <a:buSzPct val="120000"/>
            </a:pPr>
            <a:r>
              <a:rPr lang="en-AU" sz="1200" dirty="0">
                <a:solidFill>
                  <a:schemeClr val="accent5">
                    <a:lumMod val="10000"/>
                  </a:schemeClr>
                </a:solidFill>
              </a:rPr>
              <a:t>A significant compliance risk poses the </a:t>
            </a:r>
            <a:r>
              <a:rPr lang="en-AU" sz="1200" b="1" dirty="0">
                <a:solidFill>
                  <a:schemeClr val="accent5">
                    <a:lumMod val="10000"/>
                  </a:schemeClr>
                </a:solidFill>
              </a:rPr>
              <a:t>potential</a:t>
            </a:r>
            <a:r>
              <a:rPr lang="en-AU" sz="1200" dirty="0">
                <a:solidFill>
                  <a:schemeClr val="accent5">
                    <a:lumMod val="10000"/>
                  </a:schemeClr>
                </a:solidFill>
              </a:rPr>
              <a:t> for financial and/or reputational loss from non-compliance with the Directions and Instructions. While such risks are not necessarily a deficiency (which is an actual instance of non‑compliance), compliance deficiencies may indicate underlying compliance risks.</a:t>
            </a:r>
          </a:p>
        </p:txBody>
      </p:sp>
      <p:sp>
        <p:nvSpPr>
          <p:cNvPr id="7" name="Rectangle 6">
            <a:extLst>
              <a:ext uri="{FF2B5EF4-FFF2-40B4-BE49-F238E27FC236}">
                <a16:creationId xmlns:a16="http://schemas.microsoft.com/office/drawing/2014/main" id="{BB1D1A3D-7F4E-4E0E-AD8C-187F4970824B}"/>
              </a:ext>
            </a:extLst>
          </p:cNvPr>
          <p:cNvSpPr/>
          <p:nvPr/>
        </p:nvSpPr>
        <p:spPr>
          <a:xfrm>
            <a:off x="3863374" y="2014406"/>
            <a:ext cx="7833364" cy="4290405"/>
          </a:xfrm>
          <a:prstGeom prst="rect">
            <a:avLst/>
          </a:prstGeom>
        </p:spPr>
        <p:txBody>
          <a:bodyPr wrap="square">
            <a:spAutoFit/>
          </a:bodyPr>
          <a:lstStyle/>
          <a:p>
            <a:pPr>
              <a:spcAft>
                <a:spcPts val="600"/>
              </a:spcAft>
            </a:pPr>
            <a:r>
              <a:rPr lang="en-AU" sz="1400" dirty="0">
                <a:solidFill>
                  <a:schemeClr val="accent3"/>
                </a:solidFill>
                <a:latin typeface="+mj-lt"/>
              </a:rPr>
              <a:t>Reported compliance risks</a:t>
            </a:r>
          </a:p>
          <a:p>
            <a:pPr marL="171450" indent="-171450">
              <a:lnSpc>
                <a:spcPct val="110000"/>
              </a:lnSpc>
              <a:spcAft>
                <a:spcPts val="600"/>
              </a:spcAft>
              <a:buClr>
                <a:schemeClr val="accent3"/>
              </a:buClr>
              <a:buSzPct val="120000"/>
              <a:buFont typeface="Arial" panose="020B0604020202020204" pitchFamily="34" charset="0"/>
              <a:buChar char="•"/>
            </a:pPr>
            <a:r>
              <a:rPr lang="en-AU" sz="1200" dirty="0">
                <a:solidFill>
                  <a:schemeClr val="accent5">
                    <a:lumMod val="10000"/>
                  </a:schemeClr>
                </a:solidFill>
              </a:rPr>
              <a:t>Departments and agencies identified a number of key compliance risks, emphasising the potential for financial or reputational loss resulting from failure to comply with the Directions and Instructions.</a:t>
            </a:r>
          </a:p>
          <a:p>
            <a:pPr marL="171450" indent="-171450">
              <a:lnSpc>
                <a:spcPct val="110000"/>
              </a:lnSpc>
              <a:spcAft>
                <a:spcPts val="600"/>
              </a:spcAft>
              <a:buClr>
                <a:schemeClr val="accent3"/>
              </a:buClr>
              <a:buSzPct val="120000"/>
              <a:buFont typeface="Arial" panose="020B0604020202020204" pitchFamily="34" charset="0"/>
              <a:buChar char="•"/>
            </a:pPr>
            <a:r>
              <a:rPr lang="en-AU" sz="1200" dirty="0">
                <a:solidFill>
                  <a:schemeClr val="accent5">
                    <a:lumMod val="10000"/>
                  </a:schemeClr>
                </a:solidFill>
              </a:rPr>
              <a:t>These risks are closely monitored with rectification plans implemented as necessary. Department reporting has outlined strategies to ensure identified risks are effectively managed and mitigated. DTF will continue to work closely with all departments and their portfolio agencies to actively identify areas requiring additional focus or support, monitor risks and implement strategies to address these risks.</a:t>
            </a:r>
          </a:p>
          <a:p>
            <a:pPr marL="171450" indent="-171450">
              <a:lnSpc>
                <a:spcPct val="110000"/>
              </a:lnSpc>
              <a:spcAft>
                <a:spcPts val="600"/>
              </a:spcAft>
              <a:buClr>
                <a:schemeClr val="accent3"/>
              </a:buClr>
              <a:buSzPct val="120000"/>
              <a:buFont typeface="Arial" panose="020B0604020202020204" pitchFamily="34" charset="0"/>
              <a:buChar char="•"/>
            </a:pPr>
            <a:r>
              <a:rPr lang="en-AU" sz="1200" dirty="0">
                <a:solidFill>
                  <a:schemeClr val="accent5">
                    <a:lumMod val="10000"/>
                  </a:schemeClr>
                </a:solidFill>
              </a:rPr>
              <a:t>In 2024-25, identified risks were largely consistent with reported compliance deficiencies and these included risks in the areas of:</a:t>
            </a:r>
          </a:p>
          <a:p>
            <a:pPr marL="452438" lvl="1" indent="-263525">
              <a:buClr>
                <a:schemeClr val="accent3"/>
              </a:buClr>
              <a:buFont typeface="VIC" panose="00000500000000000000" pitchFamily="50" charset="0"/>
              <a:buChar char="–"/>
              <a:tabLst>
                <a:tab pos="447675" algn="l"/>
              </a:tabLst>
            </a:pPr>
            <a:r>
              <a:rPr lang="en-AU" sz="1200" dirty="0"/>
              <a:t>Asset management accountability </a:t>
            </a:r>
            <a:endParaRPr lang="en-US" sz="1200" dirty="0"/>
          </a:p>
          <a:p>
            <a:pPr marL="452438" lvl="1" indent="-263525">
              <a:buClr>
                <a:schemeClr val="accent3"/>
              </a:buClr>
              <a:buFont typeface="VIC" panose="00000500000000000000" pitchFamily="50" charset="0"/>
              <a:buChar char="–"/>
              <a:tabLst>
                <a:tab pos="447675" algn="l"/>
              </a:tabLst>
            </a:pPr>
            <a:r>
              <a:rPr lang="en-AU" sz="1200" dirty="0"/>
              <a:t>Managing specific risks – Business continuity planning</a:t>
            </a:r>
            <a:endParaRPr lang="en-US" sz="1200" dirty="0"/>
          </a:p>
          <a:p>
            <a:pPr marL="452438" lvl="1" indent="-263525">
              <a:buClr>
                <a:schemeClr val="accent3"/>
              </a:buClr>
              <a:buFont typeface="VIC" panose="00000500000000000000" pitchFamily="50" charset="0"/>
              <a:buChar char="–"/>
              <a:tabLst>
                <a:tab pos="447675" algn="l"/>
              </a:tabLst>
            </a:pPr>
            <a:r>
              <a:rPr lang="en-AU" sz="1200" dirty="0"/>
              <a:t>Fraud, Corruption and Other Losses policy</a:t>
            </a:r>
          </a:p>
          <a:p>
            <a:pPr marL="452438" lvl="1" indent="-263525">
              <a:buClr>
                <a:schemeClr val="accent3"/>
              </a:buClr>
              <a:buFont typeface="VIC" panose="00000500000000000000" pitchFamily="50" charset="0"/>
              <a:buChar char="–"/>
              <a:tabLst>
                <a:tab pos="447675" algn="l"/>
              </a:tabLst>
            </a:pPr>
            <a:r>
              <a:rPr lang="en-AU" sz="1200" dirty="0"/>
              <a:t>Internal control system </a:t>
            </a:r>
            <a:endParaRPr lang="en-US" sz="1200" dirty="0"/>
          </a:p>
          <a:p>
            <a:pPr marL="452438" lvl="1" indent="-263525">
              <a:buClr>
                <a:schemeClr val="accent3"/>
              </a:buClr>
              <a:buFont typeface="VIC" panose="00000500000000000000" pitchFamily="50" charset="0"/>
              <a:buChar char="–"/>
              <a:tabLst>
                <a:tab pos="447675" algn="l"/>
              </a:tabLst>
            </a:pPr>
            <a:r>
              <a:rPr lang="en-AU" sz="1200" dirty="0"/>
              <a:t>Agencies subject to Victorian Government Purchasing Board</a:t>
            </a:r>
          </a:p>
          <a:p>
            <a:pPr marL="452438" lvl="1" indent="-263525">
              <a:buClr>
                <a:schemeClr val="accent3"/>
              </a:buClr>
              <a:buFont typeface="VIC" panose="00000500000000000000" pitchFamily="50" charset="0"/>
              <a:buChar char="–"/>
              <a:tabLst>
                <a:tab pos="447675" algn="l"/>
              </a:tabLst>
            </a:pPr>
            <a:r>
              <a:rPr lang="en-AU" sz="1200" dirty="0"/>
              <a:t>Managing financial information</a:t>
            </a:r>
          </a:p>
          <a:p>
            <a:pPr marL="452438" lvl="1" indent="-263525">
              <a:buClr>
                <a:schemeClr val="accent3"/>
              </a:buClr>
              <a:buFont typeface="VIC" panose="00000500000000000000" pitchFamily="50" charset="0"/>
              <a:buChar char="–"/>
              <a:tabLst>
                <a:tab pos="447675" algn="l"/>
              </a:tabLst>
            </a:pPr>
            <a:r>
              <a:rPr lang="en-AU" sz="1200" dirty="0"/>
              <a:t>General responsibilities</a:t>
            </a:r>
          </a:p>
          <a:p>
            <a:pPr marL="452438" lvl="1" indent="-263525">
              <a:buClr>
                <a:schemeClr val="accent3"/>
              </a:buClr>
              <a:buFont typeface="VIC" panose="00000500000000000000" pitchFamily="50" charset="0"/>
              <a:buChar char="–"/>
              <a:tabLst>
                <a:tab pos="447675" algn="l"/>
              </a:tabLst>
            </a:pPr>
            <a:r>
              <a:rPr lang="en-AU" sz="1200" dirty="0"/>
              <a:t>Acquisition of assets, goods and services</a:t>
            </a:r>
          </a:p>
          <a:p>
            <a:pPr marL="452438" lvl="1" indent="-263525">
              <a:buClr>
                <a:schemeClr val="accent3"/>
              </a:buClr>
              <a:buFont typeface="VIC" panose="00000500000000000000" pitchFamily="50" charset="0"/>
              <a:buChar char="–"/>
              <a:tabLst>
                <a:tab pos="447675" algn="l"/>
              </a:tabLst>
            </a:pPr>
            <a:r>
              <a:rPr lang="en-AU" sz="1200" dirty="0"/>
              <a:t>Accountable Officer responsibilities</a:t>
            </a:r>
          </a:p>
          <a:p>
            <a:pPr marL="452438" lvl="1" indent="-263525">
              <a:buClr>
                <a:schemeClr val="accent3"/>
              </a:buClr>
              <a:buFont typeface="VIC" panose="00000500000000000000" pitchFamily="50" charset="0"/>
              <a:buChar char="–"/>
              <a:tabLst>
                <a:tab pos="447675" algn="l"/>
              </a:tabLst>
            </a:pPr>
            <a:r>
              <a:rPr lang="en-AU" sz="1200" dirty="0"/>
              <a:t>Effective financial governance. </a:t>
            </a:r>
          </a:p>
        </p:txBody>
      </p:sp>
      <p:sp>
        <p:nvSpPr>
          <p:cNvPr id="8" name="Slide Number Placeholder 7">
            <a:extLst>
              <a:ext uri="{FF2B5EF4-FFF2-40B4-BE49-F238E27FC236}">
                <a16:creationId xmlns:a16="http://schemas.microsoft.com/office/drawing/2014/main" id="{C1B5C020-5361-4050-A2E4-6985D167A54B}"/>
              </a:ext>
            </a:extLst>
          </p:cNvPr>
          <p:cNvSpPr>
            <a:spLocks noGrp="1"/>
          </p:cNvSpPr>
          <p:nvPr>
            <p:ph type="sldNum" sz="quarter" idx="12"/>
          </p:nvPr>
        </p:nvSpPr>
        <p:spPr/>
        <p:txBody>
          <a:bodyPr/>
          <a:lstStyle/>
          <a:p>
            <a:fld id="{E4E047A3-478C-4E7E-BF3D-3786245819C0}" type="slidenum">
              <a:rPr lang="en-AU" smtClean="0"/>
              <a:t>8</a:t>
            </a:fld>
            <a:endParaRPr lang="en-AU"/>
          </a:p>
        </p:txBody>
      </p:sp>
    </p:spTree>
    <p:extLst>
      <p:ext uri="{BB962C8B-B14F-4D97-AF65-F5344CB8AC3E}">
        <p14:creationId xmlns:p14="http://schemas.microsoft.com/office/powerpoint/2010/main" val="4107455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43453-7D8D-47EC-B78F-B6C2FB777557}"/>
              </a:ext>
            </a:extLst>
          </p:cNvPr>
          <p:cNvSpPr>
            <a:spLocks noGrp="1"/>
          </p:cNvSpPr>
          <p:nvPr>
            <p:ph type="title"/>
          </p:nvPr>
        </p:nvSpPr>
        <p:spPr>
          <a:xfrm>
            <a:off x="695325" y="665301"/>
            <a:ext cx="10515600" cy="774619"/>
          </a:xfrm>
        </p:spPr>
        <p:txBody>
          <a:bodyPr/>
          <a:lstStyle/>
          <a:p>
            <a:r>
              <a:rPr lang="en-AU" dirty="0"/>
              <a:t>Areas of continuing risk focus</a:t>
            </a:r>
          </a:p>
        </p:txBody>
      </p:sp>
      <p:sp>
        <p:nvSpPr>
          <p:cNvPr id="7" name="Rectangle 6">
            <a:extLst>
              <a:ext uri="{FF2B5EF4-FFF2-40B4-BE49-F238E27FC236}">
                <a16:creationId xmlns:a16="http://schemas.microsoft.com/office/drawing/2014/main" id="{BB1D1A3D-7F4E-4E0E-AD8C-187F4970824B}"/>
              </a:ext>
            </a:extLst>
          </p:cNvPr>
          <p:cNvSpPr/>
          <p:nvPr/>
        </p:nvSpPr>
        <p:spPr>
          <a:xfrm>
            <a:off x="5320585" y="2063879"/>
            <a:ext cx="6176090" cy="4419480"/>
          </a:xfrm>
          <a:prstGeom prst="rect">
            <a:avLst/>
          </a:prstGeom>
        </p:spPr>
        <p:txBody>
          <a:bodyPr wrap="square" lIns="91440" tIns="45720" rIns="91440" bIns="45720" anchor="t">
            <a:spAutoFit/>
          </a:bodyPr>
          <a:lstStyle/>
          <a:p>
            <a:pPr>
              <a:spcAft>
                <a:spcPts val="1200"/>
              </a:spcAft>
            </a:pPr>
            <a:r>
              <a:rPr lang="en-AU" sz="1400" dirty="0">
                <a:solidFill>
                  <a:schemeClr val="accent3"/>
                </a:solidFill>
                <a:latin typeface="+mj-lt"/>
              </a:rPr>
              <a:t>Areas of continuing financial management risk focus</a:t>
            </a:r>
          </a:p>
          <a:p>
            <a:pPr marL="171450" indent="-171450">
              <a:spcAft>
                <a:spcPts val="600"/>
              </a:spcAft>
              <a:buClr>
                <a:srgbClr val="004C97"/>
              </a:buClr>
              <a:buSzPct val="120000"/>
              <a:buFont typeface="Arial" panose="020B0604020202020204" pitchFamily="34" charset="0"/>
              <a:buChar char="•"/>
              <a:defRPr/>
            </a:pPr>
            <a:r>
              <a:rPr lang="en-AU" sz="1250" dirty="0"/>
              <a:t>Emerging financial </a:t>
            </a:r>
            <a:r>
              <a:rPr kumimoji="0" lang="en-AU" sz="1250" b="0" i="0" u="none" strike="noStrike" kern="1200" cap="none" spc="0" normalizeH="0" baseline="0" noProof="0" dirty="0">
                <a:ln>
                  <a:noFill/>
                </a:ln>
                <a:effectLst/>
                <a:uLnTx/>
                <a:uFillTx/>
                <a:ea typeface="+mn-ea"/>
                <a:cs typeface="+mn-cs"/>
              </a:rPr>
              <a:t>management risks identified in </a:t>
            </a:r>
            <a:r>
              <a:rPr lang="en-AU" sz="1250" dirty="0"/>
              <a:t>previous years </a:t>
            </a:r>
            <a:r>
              <a:rPr kumimoji="0" lang="en-AU" sz="1250" b="0" i="0" u="none" strike="noStrike" kern="1200" cap="none" spc="0" normalizeH="0" baseline="0" noProof="0" dirty="0">
                <a:ln>
                  <a:noFill/>
                </a:ln>
                <a:effectLst/>
                <a:uLnTx/>
                <a:uFillTx/>
                <a:ea typeface="+mn-ea"/>
                <a:cs typeface="+mn-cs"/>
              </a:rPr>
              <a:t>are consistent with </a:t>
            </a:r>
            <a:r>
              <a:rPr lang="en-AU" sz="1250" dirty="0"/>
              <a:t>the risks identified in 2024-25 </a:t>
            </a:r>
            <a:r>
              <a:rPr kumimoji="0" lang="en-AU" sz="1250" b="0" i="0" u="none" strike="noStrike" kern="1200" cap="none" spc="0" normalizeH="0" baseline="0" noProof="0" dirty="0">
                <a:ln>
                  <a:noFill/>
                </a:ln>
                <a:effectLst/>
                <a:uLnTx/>
                <a:uFillTx/>
                <a:ea typeface="+mn-ea"/>
                <a:cs typeface="+mn-cs"/>
              </a:rPr>
              <a:t>and remain ongoing areas of focus.</a:t>
            </a:r>
            <a:r>
              <a:rPr lang="en-AU" sz="1250" dirty="0"/>
              <a:t> </a:t>
            </a:r>
            <a:r>
              <a:rPr kumimoji="0" lang="en-AU" sz="1250" b="0" i="0" u="none" strike="noStrike" kern="1200" cap="none" spc="0" normalizeH="0" baseline="0" noProof="0" dirty="0">
                <a:ln>
                  <a:noFill/>
                </a:ln>
                <a:effectLst/>
                <a:uLnTx/>
                <a:uFillTx/>
                <a:ea typeface="+mn-ea"/>
                <a:cs typeface="+mn-cs"/>
              </a:rPr>
              <a:t>These risks </a:t>
            </a:r>
            <a:r>
              <a:rPr kumimoji="0" lang="en-AU" sz="1250" b="0" i="0" u="none" strike="noStrike" kern="1200" cap="none" spc="0" normalizeH="0" baseline="0" noProof="0" dirty="0">
                <a:ln>
                  <a:noFill/>
                </a:ln>
                <a:solidFill>
                  <a:srgbClr val="D3D5D7">
                    <a:lumMod val="10000"/>
                  </a:srgbClr>
                </a:solidFill>
                <a:effectLst/>
                <a:uLnTx/>
                <a:uFillTx/>
                <a:ea typeface="+mn-ea"/>
                <a:cs typeface="+mn-cs"/>
              </a:rPr>
              <a:t>highlight vulnerabilities in the following areas:</a:t>
            </a:r>
          </a:p>
          <a:p>
            <a:pPr marL="360045" lvl="1" indent="-171450">
              <a:buClr>
                <a:schemeClr val="accent3"/>
              </a:buClr>
              <a:buFont typeface="VIC" panose="00000500000000000000" pitchFamily="50" charset="0"/>
              <a:buChar char="−"/>
              <a:tabLst>
                <a:tab pos="447675" algn="l"/>
              </a:tabLst>
            </a:pPr>
            <a:r>
              <a:rPr lang="en-AU" sz="1250" dirty="0"/>
              <a:t>Operational asset maintenance</a:t>
            </a:r>
          </a:p>
          <a:p>
            <a:pPr marL="360045" lvl="1" indent="-171450">
              <a:buClr>
                <a:schemeClr val="accent3"/>
              </a:buClr>
              <a:buFont typeface="VIC" panose="00000500000000000000" pitchFamily="50" charset="0"/>
              <a:buChar char="−"/>
              <a:tabLst>
                <a:tab pos="447675" algn="l"/>
              </a:tabLst>
            </a:pPr>
            <a:r>
              <a:rPr lang="en-AU" sz="1250" dirty="0"/>
              <a:t>Cybersecurity and IT system controls</a:t>
            </a:r>
          </a:p>
          <a:p>
            <a:pPr marL="360045" lvl="1" indent="-171450">
              <a:buClr>
                <a:schemeClr val="accent3"/>
              </a:buClr>
              <a:buFont typeface="VIC" panose="00000500000000000000" pitchFamily="50" charset="0"/>
              <a:buChar char="−"/>
              <a:tabLst>
                <a:tab pos="447675" algn="l"/>
              </a:tabLst>
            </a:pPr>
            <a:r>
              <a:rPr lang="en-AU" sz="1250" dirty="0"/>
              <a:t>Fraud, corruption, and loss prevention policies</a:t>
            </a:r>
          </a:p>
          <a:p>
            <a:pPr marL="360045" lvl="1" indent="-171450">
              <a:buClr>
                <a:schemeClr val="accent3"/>
              </a:buClr>
              <a:buFont typeface="VIC" panose="00000500000000000000" pitchFamily="50" charset="0"/>
              <a:buChar char="−"/>
              <a:tabLst>
                <a:tab pos="447675" algn="l"/>
              </a:tabLst>
            </a:pPr>
            <a:r>
              <a:rPr lang="en-AU" sz="1250" dirty="0"/>
              <a:t>Internal control system policies</a:t>
            </a:r>
          </a:p>
          <a:p>
            <a:pPr marL="360045" lvl="1" indent="-171450">
              <a:buClr>
                <a:schemeClr val="accent3"/>
              </a:buClr>
              <a:buFont typeface="VIC" panose="00000500000000000000" pitchFamily="50" charset="0"/>
              <a:buChar char="−"/>
              <a:tabLst>
                <a:tab pos="447675" algn="l"/>
              </a:tabLst>
            </a:pPr>
            <a:r>
              <a:rPr lang="en-AU" sz="1250" dirty="0"/>
              <a:t>Agency financial sustainability </a:t>
            </a:r>
          </a:p>
          <a:p>
            <a:pPr marL="171450" indent="-171450">
              <a:lnSpc>
                <a:spcPct val="110000"/>
              </a:lnSpc>
              <a:spcBef>
                <a:spcPts val="600"/>
              </a:spcBef>
              <a:spcAft>
                <a:spcPts val="600"/>
              </a:spcAft>
              <a:buClr>
                <a:schemeClr val="accent3"/>
              </a:buClr>
              <a:buSzPct val="120000"/>
              <a:buFont typeface="Arial" panose="020B0604020202020204" pitchFamily="34" charset="0"/>
              <a:buChar char="•"/>
            </a:pPr>
            <a:r>
              <a:rPr lang="en-AU" sz="1250" spc="10" dirty="0">
                <a:solidFill>
                  <a:srgbClr val="000000"/>
                </a:solidFill>
                <a:cs typeface="Times New Roman"/>
              </a:rPr>
              <a:t>These risks highlight the need for stronger financial management practices, clearer and streamlined policy frameworks, and strengthened technological safeguards to improve organisational resilience.</a:t>
            </a:r>
            <a:endParaRPr lang="en-AU" sz="1250" spc="10" dirty="0">
              <a:solidFill>
                <a:srgbClr val="000000"/>
              </a:solidFill>
              <a:effectLst/>
              <a:ea typeface="Times New Roman" panose="02020603050405020304" pitchFamily="18" charset="0"/>
              <a:cs typeface="Times New Roman"/>
            </a:endParaRPr>
          </a:p>
          <a:p>
            <a:pPr marL="171450" indent="-171450">
              <a:lnSpc>
                <a:spcPct val="110000"/>
              </a:lnSpc>
              <a:spcAft>
                <a:spcPts val="600"/>
              </a:spcAft>
              <a:buClr>
                <a:schemeClr val="accent3"/>
              </a:buClr>
              <a:buSzPct val="120000"/>
              <a:buFont typeface="Arial" panose="020B0604020202020204" pitchFamily="34" charset="0"/>
              <a:buChar char="•"/>
            </a:pPr>
            <a:r>
              <a:rPr lang="en-AU" sz="1250" spc="10" dirty="0">
                <a:solidFill>
                  <a:srgbClr val="000000"/>
                </a:solidFill>
                <a:effectLst/>
                <a:ea typeface="Times New Roman" panose="02020603050405020304" pitchFamily="18" charset="0"/>
                <a:cs typeface="Times New Roman"/>
              </a:rPr>
              <a:t>DTF is considering</a:t>
            </a:r>
            <a:r>
              <a:rPr lang="en-AU" sz="1250" spc="10" dirty="0">
                <a:solidFill>
                  <a:srgbClr val="000000"/>
                </a:solidFill>
                <a:ea typeface="Times New Roman" panose="02020603050405020304" pitchFamily="18" charset="0"/>
                <a:cs typeface="Times New Roman"/>
              </a:rPr>
              <a:t> ways it can better support and guide departments and agencies to identify, assess, and manage these ongoing and emerging risks.</a:t>
            </a:r>
          </a:p>
          <a:p>
            <a:pPr marL="171450" indent="-171450">
              <a:lnSpc>
                <a:spcPct val="110000"/>
              </a:lnSpc>
              <a:spcAft>
                <a:spcPts val="600"/>
              </a:spcAft>
              <a:buClr>
                <a:schemeClr val="accent3"/>
              </a:buClr>
              <a:buSzPct val="120000"/>
              <a:buFont typeface="Arial" panose="020B0604020202020204" pitchFamily="34" charset="0"/>
              <a:buChar char="•"/>
            </a:pPr>
            <a:r>
              <a:rPr lang="en-AU" sz="1250" spc="10" dirty="0">
                <a:solidFill>
                  <a:srgbClr val="000000"/>
                </a:solidFill>
                <a:ea typeface="Times New Roman" panose="02020603050405020304" pitchFamily="18" charset="0"/>
                <a:cs typeface="Times New Roman"/>
              </a:rPr>
              <a:t>For example, </a:t>
            </a:r>
            <a:r>
              <a:rPr lang="en-US" sz="1250" spc="10" dirty="0">
                <a:solidFill>
                  <a:srgbClr val="000000"/>
                </a:solidFill>
                <a:ea typeface="Times New Roman" panose="02020603050405020304" pitchFamily="18" charset="0"/>
                <a:cs typeface="Times New Roman"/>
              </a:rPr>
              <a:t>DTF is developing a financial management capability program, which will address the emerging risks linked to governance and capability. Initial training on the obligations for financial reporting in line with accounting standards has been piloted.</a:t>
            </a:r>
            <a:endParaRPr lang="en-AU" sz="1250" spc="10" dirty="0">
              <a:solidFill>
                <a:srgbClr val="000000"/>
              </a:solidFill>
              <a:ea typeface="Times New Roman" panose="02020603050405020304" pitchFamily="18" charset="0"/>
              <a:cs typeface="Times New Roman"/>
            </a:endParaRPr>
          </a:p>
        </p:txBody>
      </p:sp>
      <p:sp>
        <p:nvSpPr>
          <p:cNvPr id="8" name="Slide Number Placeholder 7">
            <a:extLst>
              <a:ext uri="{FF2B5EF4-FFF2-40B4-BE49-F238E27FC236}">
                <a16:creationId xmlns:a16="http://schemas.microsoft.com/office/drawing/2014/main" id="{C1B5C020-5361-4050-A2E4-6985D167A54B}"/>
              </a:ext>
            </a:extLst>
          </p:cNvPr>
          <p:cNvSpPr>
            <a:spLocks noGrp="1"/>
          </p:cNvSpPr>
          <p:nvPr>
            <p:ph type="sldNum" sz="quarter" idx="12"/>
          </p:nvPr>
        </p:nvSpPr>
        <p:spPr/>
        <p:txBody>
          <a:bodyPr/>
          <a:lstStyle/>
          <a:p>
            <a:fld id="{E4E047A3-478C-4E7E-BF3D-3786245819C0}" type="slidenum">
              <a:rPr lang="en-AU" smtClean="0"/>
              <a:t>9</a:t>
            </a:fld>
            <a:endParaRPr lang="en-AU"/>
          </a:p>
        </p:txBody>
      </p:sp>
      <p:sp>
        <p:nvSpPr>
          <p:cNvPr id="13" name="Rectangle: Rounded Corners 12">
            <a:extLst>
              <a:ext uri="{FF2B5EF4-FFF2-40B4-BE49-F238E27FC236}">
                <a16:creationId xmlns:a16="http://schemas.microsoft.com/office/drawing/2014/main" id="{A8B669FD-FD32-19F9-1D70-FBDD5E6F8732}"/>
              </a:ext>
            </a:extLst>
          </p:cNvPr>
          <p:cNvSpPr/>
          <p:nvPr/>
        </p:nvSpPr>
        <p:spPr>
          <a:xfrm>
            <a:off x="695325" y="2062984"/>
            <a:ext cx="4357122" cy="4255011"/>
          </a:xfrm>
          <a:prstGeom prst="roundRect">
            <a:avLst>
              <a:gd name="adj" fmla="val 3876"/>
            </a:avLst>
          </a:prstGeom>
          <a:solidFill>
            <a:srgbClr val="F3FBFE"/>
          </a:solidFill>
          <a:ln>
            <a:solidFill>
              <a:schemeClr val="accent1"/>
            </a:solidFill>
          </a:ln>
        </p:spPr>
        <p:txBody>
          <a:bodyPr vert="horz" lIns="108000" tIns="45720" rIns="108000" bIns="45720" rtlCol="0" anchor="ctr">
            <a:noAutofit/>
          </a:bodyPr>
          <a:lstStyle/>
          <a:p>
            <a:pPr>
              <a:spcBef>
                <a:spcPts val="300"/>
              </a:spcBef>
              <a:spcAft>
                <a:spcPts val="600"/>
              </a:spcAft>
              <a:buClr>
                <a:schemeClr val="accent1"/>
              </a:buClr>
            </a:pPr>
            <a:r>
              <a:rPr lang="en-AU" sz="1200" dirty="0">
                <a:solidFill>
                  <a:srgbClr val="232B39"/>
                </a:solidFill>
              </a:rPr>
              <a:t>The Compliance Reporting process offers a historical perspective on how departments and agencies adhere to the Standing Directions and associated frameworks. However, it is not designed to monitor or identify material financial sustainability risks or issues.</a:t>
            </a:r>
          </a:p>
          <a:p>
            <a:pPr>
              <a:spcBef>
                <a:spcPts val="300"/>
              </a:spcBef>
              <a:spcAft>
                <a:spcPts val="600"/>
              </a:spcAft>
              <a:buClr>
                <a:schemeClr val="accent1"/>
              </a:buClr>
            </a:pPr>
            <a:r>
              <a:rPr lang="en-AU" sz="1200" dirty="0">
                <a:solidFill>
                  <a:schemeClr val="accent4">
                    <a:lumMod val="10000"/>
                  </a:schemeClr>
                </a:solidFill>
              </a:rPr>
              <a:t>DTF is continuing its strengthened focus on financial sustainability. It undertook a series of finance board reviews into agencies and portfolios reporting budget deficits and coordinated a government-wide savings process for the </a:t>
            </a:r>
            <a:r>
              <a:rPr lang="en-AU" sz="1200" i="1" dirty="0">
                <a:solidFill>
                  <a:schemeClr val="accent4">
                    <a:lumMod val="10000"/>
                  </a:schemeClr>
                </a:solidFill>
              </a:rPr>
              <a:t>2025-26 Budget</a:t>
            </a:r>
            <a:r>
              <a:rPr lang="en-AU" sz="1200" dirty="0">
                <a:solidFill>
                  <a:schemeClr val="accent4">
                    <a:lumMod val="10000"/>
                  </a:schemeClr>
                </a:solidFill>
              </a:rPr>
              <a:t>. DTF is now coordinating implementation of the government’s response to the independent review into the Victorian public sector led by Helen Silver AO, which was focused on financial sustainability.</a:t>
            </a:r>
          </a:p>
          <a:p>
            <a:pPr>
              <a:spcBef>
                <a:spcPts val="300"/>
              </a:spcBef>
              <a:spcAft>
                <a:spcPts val="600"/>
              </a:spcAft>
              <a:buClr>
                <a:schemeClr val="accent1"/>
              </a:buClr>
            </a:pPr>
            <a:r>
              <a:rPr lang="en-AU" sz="1200" dirty="0">
                <a:solidFill>
                  <a:srgbClr val="232B39"/>
                </a:solidFill>
              </a:rPr>
              <a:t>To further strengthen financial sustainability, FMA amendments were introduced to include an expectation for bodies to adhere to budgets, a budget notification requirement, and clarifying of accountabilities for accountable officers and CFOs.</a:t>
            </a:r>
          </a:p>
        </p:txBody>
      </p:sp>
    </p:spTree>
    <p:extLst>
      <p:ext uri="{BB962C8B-B14F-4D97-AF65-F5344CB8AC3E}">
        <p14:creationId xmlns:p14="http://schemas.microsoft.com/office/powerpoint/2010/main" val="2932522241"/>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Office Theme">
  <a:themeElements>
    <a:clrScheme name="DTF corporate blue">
      <a:dk1>
        <a:srgbClr val="232B39"/>
      </a:dk1>
      <a:lt1>
        <a:sysClr val="window" lastClr="FFFFFF"/>
      </a:lt1>
      <a:dk2>
        <a:srgbClr val="3A3467"/>
      </a:dk2>
      <a:lt2>
        <a:srgbClr val="C2EBFA"/>
      </a:lt2>
      <a:accent1>
        <a:srgbClr val="0072CE"/>
      </a:accent1>
      <a:accent2>
        <a:srgbClr val="68CEF2"/>
      </a:accent2>
      <a:accent3>
        <a:srgbClr val="004C97"/>
      </a:accent3>
      <a:accent4>
        <a:srgbClr val="D3D5D7"/>
      </a:accent4>
      <a:accent5>
        <a:srgbClr val="5BBD74"/>
      </a:accent5>
      <a:accent6>
        <a:srgbClr val="D4E15F"/>
      </a:accent6>
      <a:hlink>
        <a:srgbClr val="53565A"/>
      </a:hlink>
      <a:folHlink>
        <a:srgbClr val="999999"/>
      </a:folHlink>
    </a:clrScheme>
    <a:fontScheme name="Brand Vic">
      <a:majorFont>
        <a:latin typeface="VIC SemiBold"/>
        <a:ea typeface=""/>
        <a:cs typeface=""/>
      </a:majorFont>
      <a:minorFont>
        <a:latin typeface="V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TF PowerPoint.potx" id="{1B2E21D0-A801-450E-B2E8-E6F4AE40109B}" vid="{D4851D8E-856F-47DD-8D90-C1189A66A02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rand Vic">
      <a:majorFont>
        <a:latin typeface="VIC SemiBold"/>
        <a:ea typeface=""/>
        <a:cs typeface=""/>
      </a:majorFont>
      <a:minorFont>
        <a:latin typeface="V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61DBD7666485A4EA5B1A8B294DA6633" ma:contentTypeVersion="17" ma:contentTypeDescription="Create a new document." ma:contentTypeScope="" ma:versionID="6736dc201ad166242b3602bdb827e57d">
  <xsd:schema xmlns:xsd="http://www.w3.org/2001/XMLSchema" xmlns:xs="http://www.w3.org/2001/XMLSchema" xmlns:p="http://schemas.microsoft.com/office/2006/metadata/properties" xmlns:ns2="2f95bb59-30e7-42c6-8ed2-c45171cffb97" xmlns:ns3="12586c5d-a169-44bb-843a-357041cf8a66" targetNamespace="http://schemas.microsoft.com/office/2006/metadata/properties" ma:root="true" ma:fieldsID="69a7485225370b3a778a3bb57e7bdf2d" ns2:_="" ns3:_="">
    <xsd:import namespace="2f95bb59-30e7-42c6-8ed2-c45171cffb97"/>
    <xsd:import namespace="12586c5d-a169-44bb-843a-357041cf8a6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ObjectDetectorVersions" minOccurs="0"/>
                <xsd:element ref="ns2:MediaServiceSearchProperties"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95bb59-30e7-42c6-8ed2-c45171cffb9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292314e-c97d-49c1-8ae7-4cb6e1c4f97c"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Location" ma:index="24"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2586c5d-a169-44bb-843a-357041cf8a6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5b80b3d7-2d6b-47a8-8594-c009448834ae}" ma:internalName="TaxCatchAll" ma:showField="CatchAllData" ma:web="12586c5d-a169-44bb-843a-357041cf8a6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2586c5d-a169-44bb-843a-357041cf8a66" xsi:nil="true"/>
    <lcf76f155ced4ddcb4097134ff3c332f xmlns="2f95bb59-30e7-42c6-8ed2-c45171cffb9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A7DD614-99D7-4A11-841B-CD296608305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95bb59-30e7-42c6-8ed2-c45171cffb97"/>
    <ds:schemaRef ds:uri="12586c5d-a169-44bb-843a-357041cf8a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4624B52-C8B2-4B49-9E58-45676C431A90}">
  <ds:schemaRefs>
    <ds:schemaRef ds:uri="http://schemas.microsoft.com/sharepoint/v3/contenttype/forms"/>
  </ds:schemaRefs>
</ds:datastoreItem>
</file>

<file path=customXml/itemProps3.xml><?xml version="1.0" encoding="utf-8"?>
<ds:datastoreItem xmlns:ds="http://schemas.openxmlformats.org/officeDocument/2006/customXml" ds:itemID="{AF80B369-0054-4A3D-AB75-3DE8AA0B230B}">
  <ds:schemaRefs>
    <ds:schemaRef ds:uri="http://schemas.microsoft.com/office/2006/documentManagement/types"/>
    <ds:schemaRef ds:uri="http://purl.org/dc/terms/"/>
    <ds:schemaRef ds:uri="http://schemas.openxmlformats.org/package/2006/metadata/core-properties"/>
    <ds:schemaRef ds:uri="12586c5d-a169-44bb-843a-357041cf8a66"/>
    <ds:schemaRef ds:uri="http://purl.org/dc/elements/1.1/"/>
    <ds:schemaRef ds:uri="http://www.w3.org/XML/1998/namespace"/>
    <ds:schemaRef ds:uri="http://purl.org/dc/dcmitype/"/>
    <ds:schemaRef ds:uri="http://schemas.microsoft.com/office/infopath/2007/PartnerControls"/>
    <ds:schemaRef ds:uri="2f95bb59-30e7-42c6-8ed2-c45171cffb97"/>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DTF PowerPoint</Template>
  <TotalTime>144</TotalTime>
  <Words>2481</Words>
  <Application>Microsoft Office PowerPoint</Application>
  <PresentationFormat>Widescreen</PresentationFormat>
  <Paragraphs>164</Paragraphs>
  <Slides>12</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Times New Roman</vt:lpstr>
      <vt:lpstr>VIC</vt:lpstr>
      <vt:lpstr>Arial,Sans-Serif</vt:lpstr>
      <vt:lpstr>VIC SemiBold</vt:lpstr>
      <vt:lpstr>Office Theme</vt:lpstr>
      <vt:lpstr>2024-25 Financial Management Compliance Report</vt:lpstr>
      <vt:lpstr>Financial Management and Compliance Framework</vt:lpstr>
      <vt:lpstr>Standing Directions</vt:lpstr>
      <vt:lpstr>Roles and responsibilities</vt:lpstr>
      <vt:lpstr>Application and exemption</vt:lpstr>
      <vt:lpstr>2024-25 whole of government compliance results</vt:lpstr>
      <vt:lpstr>Material and non-material compliance deficiencies</vt:lpstr>
      <vt:lpstr>Key compliance risks</vt:lpstr>
      <vt:lpstr>Areas of continuing risk focus</vt:lpstr>
      <vt:lpstr>Compliance reporting and focus going forward</vt:lpstr>
      <vt:lpstr>Strategies for improving future compliance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2021-22 Financial Management Compliance Report</dc:title>
  <dc:creator>Candy Ng (DTF)</dc:creator>
  <cp:lastModifiedBy>Jonah C De Pedro (DTF)</cp:lastModifiedBy>
  <cp:revision>4</cp:revision>
  <dcterms:created xsi:type="dcterms:W3CDTF">2022-12-14T00:29:56Z</dcterms:created>
  <dcterms:modified xsi:type="dcterms:W3CDTF">2026-04-17T06:14:06Z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158ebbd-6c5e-441f-bfc9-4eb8c11e3978_Enabled">
    <vt:lpwstr>true</vt:lpwstr>
  </property>
  <property fmtid="{D5CDD505-2E9C-101B-9397-08002B2CF9AE}" pid="3" name="MSIP_Label_7158ebbd-6c5e-441f-bfc9-4eb8c11e3978_SetDate">
    <vt:lpwstr>2022-12-14T00:32:16Z</vt:lpwstr>
  </property>
  <property fmtid="{D5CDD505-2E9C-101B-9397-08002B2CF9AE}" pid="4" name="MSIP_Label_7158ebbd-6c5e-441f-bfc9-4eb8c11e3978_Method">
    <vt:lpwstr>Privileged</vt:lpwstr>
  </property>
  <property fmtid="{D5CDD505-2E9C-101B-9397-08002B2CF9AE}" pid="5" name="MSIP_Label_7158ebbd-6c5e-441f-bfc9-4eb8c11e3978_Name">
    <vt:lpwstr>7158ebbd-6c5e-441f-bfc9-4eb8c11e3978</vt:lpwstr>
  </property>
  <property fmtid="{D5CDD505-2E9C-101B-9397-08002B2CF9AE}" pid="6" name="MSIP_Label_7158ebbd-6c5e-441f-bfc9-4eb8c11e3978_SiteId">
    <vt:lpwstr>722ea0be-3e1c-4b11-ad6f-9401d6856e24</vt:lpwstr>
  </property>
  <property fmtid="{D5CDD505-2E9C-101B-9397-08002B2CF9AE}" pid="7" name="MSIP_Label_7158ebbd-6c5e-441f-bfc9-4eb8c11e3978_ActionId">
    <vt:lpwstr>94048106-aec5-483f-942f-eb0978ca7274</vt:lpwstr>
  </property>
  <property fmtid="{D5CDD505-2E9C-101B-9397-08002B2CF9AE}" pid="8" name="MSIP_Label_7158ebbd-6c5e-441f-bfc9-4eb8c11e3978_ContentBits">
    <vt:lpwstr>2</vt:lpwstr>
  </property>
  <property fmtid="{D5CDD505-2E9C-101B-9397-08002B2CF9AE}" pid="9" name="ContentTypeId">
    <vt:lpwstr>0x010100461DBD7666485A4EA5B1A8B294DA6633</vt:lpwstr>
  </property>
  <property fmtid="{D5CDD505-2E9C-101B-9397-08002B2CF9AE}" pid="10" name="MediaServiceImageTags">
    <vt:lpwstr/>
  </property>
  <property fmtid="{D5CDD505-2E9C-101B-9397-08002B2CF9AE}" pid="11" name="ABCDocumentReference">
    <vt:lpwstr/>
  </property>
  <property fmtid="{D5CDD505-2E9C-101B-9397-08002B2CF9AE}" pid="12" name="_docset_NoMedatataSyncRequired">
    <vt:lpwstr>True</vt:lpwstr>
  </property>
</Properties>
</file>