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7"/>
  </p:notesMasterIdLst>
  <p:handoutMasterIdLst>
    <p:handoutMasterId r:id="rId18"/>
  </p:handoutMasterIdLst>
  <p:sldIdLst>
    <p:sldId id="295" r:id="rId5"/>
    <p:sldId id="323" r:id="rId6"/>
    <p:sldId id="325" r:id="rId7"/>
    <p:sldId id="326" r:id="rId8"/>
    <p:sldId id="327" r:id="rId9"/>
    <p:sldId id="328" r:id="rId10"/>
    <p:sldId id="329" r:id="rId11"/>
    <p:sldId id="330" r:id="rId12"/>
    <p:sldId id="331" r:id="rId13"/>
    <p:sldId id="332" r:id="rId14"/>
    <p:sldId id="333" r:id="rId15"/>
    <p:sldId id="313" r:id="rId16"/>
  </p:sldIdLst>
  <p:sldSz cx="12192000" cy="6858000"/>
  <p:notesSz cx="6858000" cy="9144000"/>
  <p:embeddedFontLst>
    <p:embeddedFont>
      <p:font typeface="VIC" panose="00000500000000000000" pitchFamily="50" charset="0"/>
      <p:regular r:id="rId19"/>
      <p:bold r:id="rId20"/>
      <p:italic r:id="rId21"/>
      <p:boldItalic r:id="rId22"/>
    </p:embeddedFont>
    <p:embeddedFont>
      <p:font typeface="VIC SemiBold" panose="00000700000000000000" pitchFamily="50" charset="0"/>
      <p:bold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3B1A47-0F6B-5C42-4CE0-00B59D86D8D7}" name="Jillian G Roche (DTF)" initials="JR" userId="S::jillian.roche@dtf.vic.gov.au::decc06a0-033e-42be-a4d4-e6d13afe62c7" providerId="AD"/>
  <p188:author id="{D226375F-8C77-E512-9FBF-2EC5F68578AE}" name="Mike G Hogan (DTF)" initials="" userId="S::Mike.Hogan@dtf.vic.gov.au::1e854aa7-4fcf-4254-9f9c-881819136746" providerId="AD"/>
  <p188:author id="{68FD5D62-7C8D-EAD7-EF1A-B1CF2AF2297B}" name="Jonah De Pedro (DTF)" initials="JD" userId="S::jonah.depedro@dtf.vic.gov.au::5ed19d00-7b1c-42a1-8a8b-636123f31c50" providerId="AD"/>
  <p188:author id="{BE0E4496-3074-7A69-EE28-3F95196C576D}" name="Chris Barrett (DTF)" initials="CB" userId="S::chris.barrett@dtf.vic.gov.au::7896e970-cee7-4a93-8c1c-7f57a6eaf62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BFE"/>
    <a:srgbClr val="232B3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F880F5-51A8-4662-B255-4B4CA5985FFD}" v="44" dt="2025-07-18T01:01:59.795"/>
    <p1510:client id="{3EDE359A-C6AA-4066-A52C-BACF06602EE6}" v="52" dt="2025-07-17T02:41:06.030"/>
    <p1510:client id="{6FF7CDAC-2240-4E5A-AEAF-1AD1F4873188}" v="9" dt="2025-07-18T01:12:53.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3.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5.fntdata"/><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4.fntdata"/><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828D45-BC75-4BCD-A8DA-8AAED3AF7A6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0B8DD0D-10B3-4E4F-8EFA-3E22B02A82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47DAD-D074-4891-AD4B-18BF0DAB878B}" type="datetimeFigureOut">
              <a:rPr lang="en-AU" smtClean="0"/>
              <a:t>18/07/2025</a:t>
            </a:fld>
            <a:endParaRPr lang="en-AU"/>
          </a:p>
        </p:txBody>
      </p:sp>
      <p:sp>
        <p:nvSpPr>
          <p:cNvPr id="4" name="Footer Placeholder 3">
            <a:extLst>
              <a:ext uri="{FF2B5EF4-FFF2-40B4-BE49-F238E27FC236}">
                <a16:creationId xmlns:a16="http://schemas.microsoft.com/office/drawing/2014/main" id="{F9E3DD9D-26C7-49DE-AFE5-DCE54999CC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F96CE929-3401-4DB8-B19A-3B9C3924C6E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D96CE5-C1BD-4FF9-BBE0-5625594487A6}" type="slidenum">
              <a:rPr lang="en-AU" smtClean="0"/>
              <a:t>‹#›</a:t>
            </a:fld>
            <a:endParaRPr lang="en-AU"/>
          </a:p>
        </p:txBody>
      </p:sp>
    </p:spTree>
    <p:extLst>
      <p:ext uri="{BB962C8B-B14F-4D97-AF65-F5344CB8AC3E}">
        <p14:creationId xmlns:p14="http://schemas.microsoft.com/office/powerpoint/2010/main" val="83740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B5C17-5F5D-434F-9BA4-F010C10C41DC}" type="datetimeFigureOut">
              <a:rPr lang="en-AU" smtClean="0"/>
              <a:t>18/07/2025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1C8D7-BCDF-4039-8FF4-5D45EBF138A7}" type="slidenum">
              <a:rPr lang="en-AU" smtClean="0"/>
              <a:t>‹#›</a:t>
            </a:fld>
            <a:endParaRPr lang="en-AU"/>
          </a:p>
        </p:txBody>
      </p:sp>
    </p:spTree>
    <p:extLst>
      <p:ext uri="{BB962C8B-B14F-4D97-AF65-F5344CB8AC3E}">
        <p14:creationId xmlns:p14="http://schemas.microsoft.com/office/powerpoint/2010/main" val="3771449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171450" indent="-171450" algn="l" defTabSz="914400" rtl="0" eaLnBrk="1" latinLnBrk="0" hangingPunct="1">
      <a:buFont typeface="Arial" panose="020B0604020202020204" pitchFamily="34" charset="0"/>
      <a:buChar char="•"/>
      <a:defRPr sz="1100" kern="1200">
        <a:solidFill>
          <a:schemeClr val="tx1"/>
        </a:solidFill>
        <a:latin typeface="+mn-lt"/>
        <a:ea typeface="+mn-ea"/>
        <a:cs typeface="+mn-cs"/>
      </a:defRPr>
    </a:lvl2pPr>
    <a:lvl3pPr marL="361950" indent="-171450" algn="l" defTabSz="914400" rtl="0" eaLnBrk="1" latinLnBrk="0" hangingPunct="1">
      <a:buFont typeface="VIC" panose="00000500000000000000" pitchFamily="50" charset="0"/>
      <a:buChar char="–"/>
      <a:defRPr sz="1000" kern="1200">
        <a:solidFill>
          <a:schemeClr val="tx1"/>
        </a:solidFill>
        <a:latin typeface="+mn-lt"/>
        <a:ea typeface="+mn-ea"/>
        <a:cs typeface="+mn-cs"/>
      </a:defRPr>
    </a:lvl3pPr>
    <a:lvl4pPr marL="628650" indent="-171450" algn="l" defTabSz="914400" rtl="0" eaLnBrk="1" latinLnBrk="0" hangingPunct="1">
      <a:buFont typeface="Arial" panose="020B0604020202020204" pitchFamily="34" charset="0"/>
      <a:buChar char="•"/>
      <a:tabLst/>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 acknowledge the Traditional Owners of the land on which we are meeting. I pay my respects to their Elders, past and present, and the Aboriginal Elders of other communities who may be here today.</a:t>
            </a:r>
          </a:p>
        </p:txBody>
      </p:sp>
      <p:sp>
        <p:nvSpPr>
          <p:cNvPr id="4" name="Slide Number Placeholder 3"/>
          <p:cNvSpPr>
            <a:spLocks noGrp="1"/>
          </p:cNvSpPr>
          <p:nvPr>
            <p:ph type="sldNum" sz="quarter" idx="5"/>
          </p:nvPr>
        </p:nvSpPr>
        <p:spPr/>
        <p:txBody>
          <a:bodyPr/>
          <a:lstStyle/>
          <a:p>
            <a:fld id="{2661C8D7-BCDF-4039-8FF4-5D45EBF138A7}" type="slidenum">
              <a:rPr lang="en-AU" smtClean="0"/>
              <a:t>1</a:t>
            </a:fld>
            <a:endParaRPr lang="en-AU"/>
          </a:p>
        </p:txBody>
      </p:sp>
    </p:spTree>
    <p:extLst>
      <p:ext uri="{BB962C8B-B14F-4D97-AF65-F5344CB8AC3E}">
        <p14:creationId xmlns:p14="http://schemas.microsoft.com/office/powerpoint/2010/main" val="938529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F5352E-82F3-AB42-3221-DBDA077FFD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E43F86-E452-45FF-6E9D-17A0B82AE2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16531A-5A1D-DD20-79DB-CF00F9A47509}"/>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340F232F-E327-792E-9B78-1738A18CA13D}"/>
              </a:ext>
            </a:extLst>
          </p:cNvPr>
          <p:cNvSpPr>
            <a:spLocks noGrp="1"/>
          </p:cNvSpPr>
          <p:nvPr>
            <p:ph type="sldNum" sz="quarter" idx="5"/>
          </p:nvPr>
        </p:nvSpPr>
        <p:spPr/>
        <p:txBody>
          <a:bodyPr/>
          <a:lstStyle/>
          <a:p>
            <a:fld id="{2661C8D7-BCDF-4039-8FF4-5D45EBF138A7}" type="slidenum">
              <a:rPr lang="en-AU" smtClean="0"/>
              <a:t>10</a:t>
            </a:fld>
            <a:endParaRPr lang="en-AU"/>
          </a:p>
        </p:txBody>
      </p:sp>
    </p:spTree>
    <p:extLst>
      <p:ext uri="{BB962C8B-B14F-4D97-AF65-F5344CB8AC3E}">
        <p14:creationId xmlns:p14="http://schemas.microsoft.com/office/powerpoint/2010/main" val="483969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DEE832-D37F-21A5-8CE0-F3DFD87BB9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017FF3-B74B-AAD6-B81C-DF0D630120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66DC23-7667-8DE7-C5A2-688660472D97}"/>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D540A7D0-7609-D1C0-C723-A6915EEBD0C4}"/>
              </a:ext>
            </a:extLst>
          </p:cNvPr>
          <p:cNvSpPr>
            <a:spLocks noGrp="1"/>
          </p:cNvSpPr>
          <p:nvPr>
            <p:ph type="sldNum" sz="quarter" idx="5"/>
          </p:nvPr>
        </p:nvSpPr>
        <p:spPr/>
        <p:txBody>
          <a:bodyPr/>
          <a:lstStyle/>
          <a:p>
            <a:fld id="{2661C8D7-BCDF-4039-8FF4-5D45EBF138A7}" type="slidenum">
              <a:rPr lang="en-AU" smtClean="0"/>
              <a:t>11</a:t>
            </a:fld>
            <a:endParaRPr lang="en-AU"/>
          </a:p>
        </p:txBody>
      </p:sp>
    </p:spTree>
    <p:extLst>
      <p:ext uri="{BB962C8B-B14F-4D97-AF65-F5344CB8AC3E}">
        <p14:creationId xmlns:p14="http://schemas.microsoft.com/office/powerpoint/2010/main" val="2650613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661C8D7-BCDF-4039-8FF4-5D45EBF138A7}" type="slidenum">
              <a:rPr lang="en-AU" smtClean="0"/>
              <a:t>12</a:t>
            </a:fld>
            <a:endParaRPr lang="en-AU"/>
          </a:p>
        </p:txBody>
      </p:sp>
    </p:spTree>
    <p:extLst>
      <p:ext uri="{BB962C8B-B14F-4D97-AF65-F5344CB8AC3E}">
        <p14:creationId xmlns:p14="http://schemas.microsoft.com/office/powerpoint/2010/main" val="292914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69BDA3-13ED-5D7B-1AB2-E7B0DD0DB7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6457DC-D48E-8DB3-223B-4D04D7A8BB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2BE637-27DD-92D0-8737-47162ADCF166}"/>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680855B2-4BC2-19C4-94AF-C60EFDC04E2D}"/>
              </a:ext>
            </a:extLst>
          </p:cNvPr>
          <p:cNvSpPr>
            <a:spLocks noGrp="1"/>
          </p:cNvSpPr>
          <p:nvPr>
            <p:ph type="sldNum" sz="quarter" idx="5"/>
          </p:nvPr>
        </p:nvSpPr>
        <p:spPr/>
        <p:txBody>
          <a:bodyPr/>
          <a:lstStyle/>
          <a:p>
            <a:fld id="{2661C8D7-BCDF-4039-8FF4-5D45EBF138A7}" type="slidenum">
              <a:rPr lang="en-AU" smtClean="0"/>
              <a:t>2</a:t>
            </a:fld>
            <a:endParaRPr lang="en-AU"/>
          </a:p>
        </p:txBody>
      </p:sp>
    </p:spTree>
    <p:extLst>
      <p:ext uri="{BB962C8B-B14F-4D97-AF65-F5344CB8AC3E}">
        <p14:creationId xmlns:p14="http://schemas.microsoft.com/office/powerpoint/2010/main" val="423543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8FD7D-25FE-D483-9FAF-8BF1F98B5A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C5C69F-1ABE-DAC7-7099-335F9620CC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5EFF5D-13E0-AA6E-7CEC-8DDB3A2AFD55}"/>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307EA99-E41B-1207-BA1F-3952BC3E3DAC}"/>
              </a:ext>
            </a:extLst>
          </p:cNvPr>
          <p:cNvSpPr>
            <a:spLocks noGrp="1"/>
          </p:cNvSpPr>
          <p:nvPr>
            <p:ph type="sldNum" sz="quarter" idx="5"/>
          </p:nvPr>
        </p:nvSpPr>
        <p:spPr/>
        <p:txBody>
          <a:bodyPr/>
          <a:lstStyle/>
          <a:p>
            <a:fld id="{2661C8D7-BCDF-4039-8FF4-5D45EBF138A7}" type="slidenum">
              <a:rPr lang="en-AU" smtClean="0"/>
              <a:t>3</a:t>
            </a:fld>
            <a:endParaRPr lang="en-AU"/>
          </a:p>
        </p:txBody>
      </p:sp>
    </p:spTree>
    <p:extLst>
      <p:ext uri="{BB962C8B-B14F-4D97-AF65-F5344CB8AC3E}">
        <p14:creationId xmlns:p14="http://schemas.microsoft.com/office/powerpoint/2010/main" val="227859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1406F-192E-0209-DD97-AB4F1E59CA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21CBA9-01D9-EF9E-08C4-6966F9B0859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E0F15F-A3C3-B7C8-48E6-408CF6E4936B}"/>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87FE5FC3-24E4-14A5-9B4D-A65C81096C49}"/>
              </a:ext>
            </a:extLst>
          </p:cNvPr>
          <p:cNvSpPr>
            <a:spLocks noGrp="1"/>
          </p:cNvSpPr>
          <p:nvPr>
            <p:ph type="sldNum" sz="quarter" idx="5"/>
          </p:nvPr>
        </p:nvSpPr>
        <p:spPr/>
        <p:txBody>
          <a:bodyPr/>
          <a:lstStyle/>
          <a:p>
            <a:fld id="{2661C8D7-BCDF-4039-8FF4-5D45EBF138A7}" type="slidenum">
              <a:rPr lang="en-AU" smtClean="0"/>
              <a:t>4</a:t>
            </a:fld>
            <a:endParaRPr lang="en-AU"/>
          </a:p>
        </p:txBody>
      </p:sp>
    </p:spTree>
    <p:extLst>
      <p:ext uri="{BB962C8B-B14F-4D97-AF65-F5344CB8AC3E}">
        <p14:creationId xmlns:p14="http://schemas.microsoft.com/office/powerpoint/2010/main" val="1760885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71101-6245-9994-9A58-7B3AD13DFF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AB914F-CDCD-37CA-7FF1-805B4AC09F3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CE279E-C641-6412-C15E-0586C7547889}"/>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D0D60712-574E-0DDD-E50C-B6870C0A7DEC}"/>
              </a:ext>
            </a:extLst>
          </p:cNvPr>
          <p:cNvSpPr>
            <a:spLocks noGrp="1"/>
          </p:cNvSpPr>
          <p:nvPr>
            <p:ph type="sldNum" sz="quarter" idx="5"/>
          </p:nvPr>
        </p:nvSpPr>
        <p:spPr/>
        <p:txBody>
          <a:bodyPr/>
          <a:lstStyle/>
          <a:p>
            <a:fld id="{2661C8D7-BCDF-4039-8FF4-5D45EBF138A7}" type="slidenum">
              <a:rPr lang="en-AU" smtClean="0"/>
              <a:t>5</a:t>
            </a:fld>
            <a:endParaRPr lang="en-AU"/>
          </a:p>
        </p:txBody>
      </p:sp>
    </p:spTree>
    <p:extLst>
      <p:ext uri="{BB962C8B-B14F-4D97-AF65-F5344CB8AC3E}">
        <p14:creationId xmlns:p14="http://schemas.microsoft.com/office/powerpoint/2010/main" val="2787858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67024-625C-DFFD-36C8-F325AC2629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5AFCB6-CC33-D3BA-B9EC-B9FD2BFAEB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8C2F6C-03BD-77D7-0ABD-CCCE982052D2}"/>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2741AA0E-5A33-C791-3CC4-B4AFE69C37B8}"/>
              </a:ext>
            </a:extLst>
          </p:cNvPr>
          <p:cNvSpPr>
            <a:spLocks noGrp="1"/>
          </p:cNvSpPr>
          <p:nvPr>
            <p:ph type="sldNum" sz="quarter" idx="5"/>
          </p:nvPr>
        </p:nvSpPr>
        <p:spPr/>
        <p:txBody>
          <a:bodyPr/>
          <a:lstStyle/>
          <a:p>
            <a:fld id="{2661C8D7-BCDF-4039-8FF4-5D45EBF138A7}" type="slidenum">
              <a:rPr lang="en-AU" smtClean="0"/>
              <a:t>6</a:t>
            </a:fld>
            <a:endParaRPr lang="en-AU"/>
          </a:p>
        </p:txBody>
      </p:sp>
    </p:spTree>
    <p:extLst>
      <p:ext uri="{BB962C8B-B14F-4D97-AF65-F5344CB8AC3E}">
        <p14:creationId xmlns:p14="http://schemas.microsoft.com/office/powerpoint/2010/main" val="716337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57F83-AC51-3752-90D9-7A8EF343BD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8A146D-4E29-B31A-0F4E-62E61525C0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FFE7E9-A75F-86E1-8DCB-0138585AE72C}"/>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3CFD045B-DD56-72A1-E656-2CAFEF2E2101}"/>
              </a:ext>
            </a:extLst>
          </p:cNvPr>
          <p:cNvSpPr>
            <a:spLocks noGrp="1"/>
          </p:cNvSpPr>
          <p:nvPr>
            <p:ph type="sldNum" sz="quarter" idx="5"/>
          </p:nvPr>
        </p:nvSpPr>
        <p:spPr/>
        <p:txBody>
          <a:bodyPr/>
          <a:lstStyle/>
          <a:p>
            <a:fld id="{2661C8D7-BCDF-4039-8FF4-5D45EBF138A7}" type="slidenum">
              <a:rPr lang="en-AU" smtClean="0"/>
              <a:t>7</a:t>
            </a:fld>
            <a:endParaRPr lang="en-AU"/>
          </a:p>
        </p:txBody>
      </p:sp>
    </p:spTree>
    <p:extLst>
      <p:ext uri="{BB962C8B-B14F-4D97-AF65-F5344CB8AC3E}">
        <p14:creationId xmlns:p14="http://schemas.microsoft.com/office/powerpoint/2010/main" val="474310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89401-19D9-502D-8F7E-486D5EA9E0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361452-98AE-AD35-8A03-9A8DFC4C7D9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CCEF3F-74B2-9409-F9E7-A77C84DBFEE9}"/>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837F2D29-FBE3-487F-7134-83BAB4731552}"/>
              </a:ext>
            </a:extLst>
          </p:cNvPr>
          <p:cNvSpPr>
            <a:spLocks noGrp="1"/>
          </p:cNvSpPr>
          <p:nvPr>
            <p:ph type="sldNum" sz="quarter" idx="5"/>
          </p:nvPr>
        </p:nvSpPr>
        <p:spPr/>
        <p:txBody>
          <a:bodyPr/>
          <a:lstStyle/>
          <a:p>
            <a:fld id="{2661C8D7-BCDF-4039-8FF4-5D45EBF138A7}" type="slidenum">
              <a:rPr lang="en-AU" smtClean="0"/>
              <a:t>8</a:t>
            </a:fld>
            <a:endParaRPr lang="en-AU"/>
          </a:p>
        </p:txBody>
      </p:sp>
    </p:spTree>
    <p:extLst>
      <p:ext uri="{BB962C8B-B14F-4D97-AF65-F5344CB8AC3E}">
        <p14:creationId xmlns:p14="http://schemas.microsoft.com/office/powerpoint/2010/main" val="2495144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591C3D-5152-FAD2-3D31-A53FE0EB2E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8CB618-EC18-CB24-48DD-B2B74B5AFC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A86238-EE03-C533-5ADE-6D74FDF3A2FE}"/>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372229CA-8F87-9222-7C68-B9BE344DD4B6}"/>
              </a:ext>
            </a:extLst>
          </p:cNvPr>
          <p:cNvSpPr>
            <a:spLocks noGrp="1"/>
          </p:cNvSpPr>
          <p:nvPr>
            <p:ph type="sldNum" sz="quarter" idx="5"/>
          </p:nvPr>
        </p:nvSpPr>
        <p:spPr/>
        <p:txBody>
          <a:bodyPr/>
          <a:lstStyle/>
          <a:p>
            <a:fld id="{2661C8D7-BCDF-4039-8FF4-5D45EBF138A7}" type="slidenum">
              <a:rPr lang="en-AU" smtClean="0"/>
              <a:t>9</a:t>
            </a:fld>
            <a:endParaRPr lang="en-AU"/>
          </a:p>
        </p:txBody>
      </p:sp>
    </p:spTree>
    <p:extLst>
      <p:ext uri="{BB962C8B-B14F-4D97-AF65-F5344CB8AC3E}">
        <p14:creationId xmlns:p14="http://schemas.microsoft.com/office/powerpoint/2010/main" val="481503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6874D38-DBA6-43F8-9733-B37B6B159FBA}"/>
              </a:ext>
            </a:extLst>
          </p:cNvPr>
          <p:cNvGrpSpPr/>
          <p:nvPr userDrawn="1"/>
        </p:nvGrpSpPr>
        <p:grpSpPr>
          <a:xfrm>
            <a:off x="0" y="-4136"/>
            <a:ext cx="12191202" cy="6867016"/>
            <a:chOff x="0" y="-4136"/>
            <a:chExt cx="12191202" cy="6867016"/>
          </a:xfrm>
        </p:grpSpPr>
        <p:pic>
          <p:nvPicPr>
            <p:cNvPr id="23" name="Graphic 22">
              <a:extLst>
                <a:ext uri="{FF2B5EF4-FFF2-40B4-BE49-F238E27FC236}">
                  <a16:creationId xmlns:a16="http://schemas.microsoft.com/office/drawing/2014/main" id="{B6194598-5CAF-4BE1-91F1-9CA866B22B9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583574" y="-4136"/>
              <a:ext cx="4607628" cy="6867016"/>
            </a:xfrm>
            <a:prstGeom prst="rect">
              <a:avLst/>
            </a:prstGeom>
          </p:spPr>
        </p:pic>
        <p:grpSp>
          <p:nvGrpSpPr>
            <p:cNvPr id="15" name="Graphic 13">
              <a:extLst>
                <a:ext uri="{FF2B5EF4-FFF2-40B4-BE49-F238E27FC236}">
                  <a16:creationId xmlns:a16="http://schemas.microsoft.com/office/drawing/2014/main" id="{BE037D89-3333-4CE4-8230-C343DA0CDD9B}"/>
                </a:ext>
              </a:extLst>
            </p:cNvPr>
            <p:cNvGrpSpPr/>
            <p:nvPr/>
          </p:nvGrpSpPr>
          <p:grpSpPr>
            <a:xfrm>
              <a:off x="0" y="-4136"/>
              <a:ext cx="9672701" cy="6867016"/>
              <a:chOff x="0" y="0"/>
              <a:chExt cx="9672701" cy="6867016"/>
            </a:xfrm>
          </p:grpSpPr>
          <p:sp>
            <p:nvSpPr>
              <p:cNvPr id="17" name="Freeform: Shape 16">
                <a:extLst>
                  <a:ext uri="{FF2B5EF4-FFF2-40B4-BE49-F238E27FC236}">
                    <a16:creationId xmlns:a16="http://schemas.microsoft.com/office/drawing/2014/main" id="{D57A52D7-C745-4577-8BEC-428A901D8EF5}"/>
                  </a:ext>
                </a:extLst>
              </p:cNvPr>
              <p:cNvSpPr/>
              <p:nvPr/>
            </p:nvSpPr>
            <p:spPr>
              <a:xfrm>
                <a:off x="0" y="0"/>
                <a:ext cx="8742044" cy="3599941"/>
              </a:xfrm>
              <a:custGeom>
                <a:avLst/>
                <a:gdLst>
                  <a:gd name="connsiteX0" fmla="*/ 0 w 8742044"/>
                  <a:gd name="connsiteY0" fmla="*/ 3599942 h 3599941"/>
                  <a:gd name="connsiteX1" fmla="*/ 7040245 w 8742044"/>
                  <a:gd name="connsiteY1" fmla="*/ 3599942 h 3599941"/>
                  <a:gd name="connsiteX2" fmla="*/ 8742045 w 8742044"/>
                  <a:gd name="connsiteY2" fmla="*/ 0 h 3599941"/>
                  <a:gd name="connsiteX3" fmla="*/ 0 w 8742044"/>
                  <a:gd name="connsiteY3" fmla="*/ 0 h 3599941"/>
                  <a:gd name="connsiteX4" fmla="*/ 0 w 8742044"/>
                  <a:gd name="connsiteY4" fmla="*/ 3599942 h 3599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2044" h="3599941">
                    <a:moveTo>
                      <a:pt x="0" y="3599942"/>
                    </a:moveTo>
                    <a:lnTo>
                      <a:pt x="7040245" y="3599942"/>
                    </a:lnTo>
                    <a:lnTo>
                      <a:pt x="8742045" y="0"/>
                    </a:lnTo>
                    <a:lnTo>
                      <a:pt x="0" y="0"/>
                    </a:lnTo>
                    <a:lnTo>
                      <a:pt x="0" y="3599942"/>
                    </a:lnTo>
                  </a:path>
                </a:pathLst>
              </a:custGeom>
              <a:solidFill>
                <a:schemeClr val="tx1"/>
              </a:solidFill>
              <a:ln w="12700" cap="flat">
                <a:noFill/>
                <a:prstDash val="solid"/>
                <a:miter/>
              </a:ln>
            </p:spPr>
            <p:txBody>
              <a:bodyPr lIns="90000" tIns="0" bIns="0" rtlCol="0" anchor="t" anchorCtr="0"/>
              <a:lstStyle/>
              <a:p>
                <a:endParaRPr lang="en-AU"/>
              </a:p>
            </p:txBody>
          </p:sp>
          <p:sp>
            <p:nvSpPr>
              <p:cNvPr id="18" name="Freeform: Shape 17">
                <a:extLst>
                  <a:ext uri="{FF2B5EF4-FFF2-40B4-BE49-F238E27FC236}">
                    <a16:creationId xmlns:a16="http://schemas.microsoft.com/office/drawing/2014/main" id="{72E88E30-3F66-46B0-904A-A5930D02B33E}"/>
                  </a:ext>
                </a:extLst>
              </p:cNvPr>
              <p:cNvSpPr/>
              <p:nvPr/>
            </p:nvSpPr>
            <p:spPr>
              <a:xfrm>
                <a:off x="0" y="1673986"/>
                <a:ext cx="9672701" cy="5193030"/>
              </a:xfrm>
              <a:custGeom>
                <a:avLst/>
                <a:gdLst>
                  <a:gd name="connsiteX0" fmla="*/ 9672701 w 9672701"/>
                  <a:gd name="connsiteY0" fmla="*/ 5193031 h 5193030"/>
                  <a:gd name="connsiteX1" fmla="*/ 0 w 9672701"/>
                  <a:gd name="connsiteY1" fmla="*/ 5193031 h 5193030"/>
                  <a:gd name="connsiteX2" fmla="*/ 0 w 9672701"/>
                  <a:gd name="connsiteY2" fmla="*/ 0 h 5193030"/>
                  <a:gd name="connsiteX3" fmla="*/ 0 w 9672701"/>
                  <a:gd name="connsiteY3" fmla="*/ 1925955 h 5193030"/>
                  <a:gd name="connsiteX4" fmla="*/ 7040245 w 9672701"/>
                  <a:gd name="connsiteY4" fmla="*/ 1925955 h 5193030"/>
                  <a:gd name="connsiteX5" fmla="*/ 7584313 w 9672701"/>
                  <a:gd name="connsiteY5" fmla="*/ 775081 h 5193030"/>
                  <a:gd name="connsiteX6" fmla="*/ 9672701 w 9672701"/>
                  <a:gd name="connsiteY6" fmla="*/ 5193031 h 519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2701" h="5193030">
                    <a:moveTo>
                      <a:pt x="9672701" y="5193031"/>
                    </a:moveTo>
                    <a:lnTo>
                      <a:pt x="0" y="5193031"/>
                    </a:lnTo>
                    <a:lnTo>
                      <a:pt x="0" y="0"/>
                    </a:lnTo>
                    <a:lnTo>
                      <a:pt x="0" y="1925955"/>
                    </a:lnTo>
                    <a:lnTo>
                      <a:pt x="7040245" y="1925955"/>
                    </a:lnTo>
                    <a:lnTo>
                      <a:pt x="7584313" y="775081"/>
                    </a:lnTo>
                    <a:lnTo>
                      <a:pt x="9672701" y="5193031"/>
                    </a:lnTo>
                  </a:path>
                </a:pathLst>
              </a:custGeom>
              <a:solidFill>
                <a:schemeClr val="accent2"/>
              </a:solidFill>
              <a:ln w="12700" cap="flat">
                <a:noFill/>
                <a:prstDash val="solid"/>
                <a:miter/>
              </a:ln>
            </p:spPr>
            <p:txBody>
              <a:bodyPr lIns="90000" tIns="0" bIns="0" rtlCol="0" anchor="t" anchorCtr="0"/>
              <a:lstStyle/>
              <a:p>
                <a:endParaRPr lang="en-AU"/>
              </a:p>
            </p:txBody>
          </p:sp>
          <p:sp>
            <p:nvSpPr>
              <p:cNvPr id="19" name="Freeform: Shape 18">
                <a:extLst>
                  <a:ext uri="{FF2B5EF4-FFF2-40B4-BE49-F238E27FC236}">
                    <a16:creationId xmlns:a16="http://schemas.microsoft.com/office/drawing/2014/main" id="{CF7AEDA5-D9FF-482C-8946-D863A452C7B5}"/>
                  </a:ext>
                </a:extLst>
              </p:cNvPr>
              <p:cNvSpPr/>
              <p:nvPr/>
            </p:nvSpPr>
            <p:spPr>
              <a:xfrm>
                <a:off x="0" y="1673986"/>
                <a:ext cx="7584313" cy="1925954"/>
              </a:xfrm>
              <a:custGeom>
                <a:avLst/>
                <a:gdLst>
                  <a:gd name="connsiteX0" fmla="*/ 7040245 w 7584313"/>
                  <a:gd name="connsiteY0" fmla="*/ 1925955 h 1925954"/>
                  <a:gd name="connsiteX1" fmla="*/ 0 w 7584313"/>
                  <a:gd name="connsiteY1" fmla="*/ 1925955 h 1925954"/>
                  <a:gd name="connsiteX2" fmla="*/ 0 w 7584313"/>
                  <a:gd name="connsiteY2" fmla="*/ 0 h 1925954"/>
                  <a:gd name="connsiteX3" fmla="*/ 7218045 w 7584313"/>
                  <a:gd name="connsiteY3" fmla="*/ 0 h 1925954"/>
                  <a:gd name="connsiteX4" fmla="*/ 7584313 w 7584313"/>
                  <a:gd name="connsiteY4" fmla="*/ 775081 h 1925954"/>
                  <a:gd name="connsiteX5" fmla="*/ 7040245 w 7584313"/>
                  <a:gd name="connsiteY5" fmla="*/ 1925955 h 192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313" h="1925954">
                    <a:moveTo>
                      <a:pt x="7040245" y="1925955"/>
                    </a:moveTo>
                    <a:lnTo>
                      <a:pt x="0" y="1925955"/>
                    </a:lnTo>
                    <a:lnTo>
                      <a:pt x="0" y="0"/>
                    </a:lnTo>
                    <a:lnTo>
                      <a:pt x="7218045" y="0"/>
                    </a:lnTo>
                    <a:lnTo>
                      <a:pt x="7584313" y="775081"/>
                    </a:lnTo>
                    <a:lnTo>
                      <a:pt x="7040245" y="1925955"/>
                    </a:lnTo>
                  </a:path>
                </a:pathLst>
              </a:custGeom>
              <a:solidFill>
                <a:srgbClr val="4F5561"/>
              </a:solidFill>
              <a:ln w="12700" cap="flat">
                <a:noFill/>
                <a:prstDash val="solid"/>
                <a:miter/>
              </a:ln>
            </p:spPr>
            <p:txBody>
              <a:bodyPr lIns="90000" tIns="0" bIns="0" rtlCol="0" anchor="t" anchorCtr="0"/>
              <a:lstStyle/>
              <a:p>
                <a:endParaRPr lang="en-AU"/>
              </a:p>
            </p:txBody>
          </p:sp>
          <p:sp>
            <p:nvSpPr>
              <p:cNvPr id="20" name="Freeform: Shape 19">
                <a:extLst>
                  <a:ext uri="{FF2B5EF4-FFF2-40B4-BE49-F238E27FC236}">
                    <a16:creationId xmlns:a16="http://schemas.microsoft.com/office/drawing/2014/main" id="{673BB894-AFB6-4D6E-95F9-DF236DFFC520}"/>
                  </a:ext>
                </a:extLst>
              </p:cNvPr>
              <p:cNvSpPr/>
              <p:nvPr/>
            </p:nvSpPr>
            <p:spPr>
              <a:xfrm>
                <a:off x="0" y="819022"/>
                <a:ext cx="7584567" cy="5517006"/>
              </a:xfrm>
              <a:custGeom>
                <a:avLst/>
                <a:gdLst>
                  <a:gd name="connsiteX0" fmla="*/ 7584568 w 7584567"/>
                  <a:gd name="connsiteY0" fmla="*/ 5517007 h 5517006"/>
                  <a:gd name="connsiteX1" fmla="*/ 7584568 w 7584567"/>
                  <a:gd name="connsiteY1" fmla="*/ 0 h 5517006"/>
                  <a:gd name="connsiteX2" fmla="*/ 0 w 7584567"/>
                  <a:gd name="connsiteY2" fmla="*/ 0 h 5517006"/>
                  <a:gd name="connsiteX3" fmla="*/ 0 w 7584567"/>
                  <a:gd name="connsiteY3" fmla="*/ 3030728 h 5517006"/>
                  <a:gd name="connsiteX4" fmla="*/ 1175258 w 7584567"/>
                  <a:gd name="connsiteY4" fmla="*/ 5517007 h 5517006"/>
                  <a:gd name="connsiteX5" fmla="*/ 7584568 w 7584567"/>
                  <a:gd name="connsiteY5" fmla="*/ 5517007 h 551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567" h="5517006">
                    <a:moveTo>
                      <a:pt x="7584568" y="5517007"/>
                    </a:moveTo>
                    <a:lnTo>
                      <a:pt x="7584568" y="0"/>
                    </a:lnTo>
                    <a:lnTo>
                      <a:pt x="0" y="0"/>
                    </a:lnTo>
                    <a:lnTo>
                      <a:pt x="0" y="3030728"/>
                    </a:lnTo>
                    <a:lnTo>
                      <a:pt x="1175258" y="5517007"/>
                    </a:lnTo>
                    <a:lnTo>
                      <a:pt x="7584568" y="5517007"/>
                    </a:lnTo>
                    <a:close/>
                  </a:path>
                </a:pathLst>
              </a:custGeom>
              <a:solidFill>
                <a:schemeClr val="bg1"/>
              </a:solidFill>
              <a:ln w="12700" cap="flat">
                <a:noFill/>
                <a:prstDash val="solid"/>
                <a:miter/>
              </a:ln>
            </p:spPr>
            <p:txBody>
              <a:bodyPr lIns="90000" tIns="0" bIns="0" rtlCol="0" anchor="t" anchorCtr="0"/>
              <a:lstStyle/>
              <a:p>
                <a:endParaRPr lang="en-AU"/>
              </a:p>
            </p:txBody>
          </p:sp>
        </p:grpSp>
      </p:grpSp>
      <p:sp>
        <p:nvSpPr>
          <p:cNvPr id="2" name="Title 1">
            <a:extLst>
              <a:ext uri="{FF2B5EF4-FFF2-40B4-BE49-F238E27FC236}">
                <a16:creationId xmlns:a16="http://schemas.microsoft.com/office/drawing/2014/main" id="{6270A466-1F91-4B26-A807-CCFAAB29578E}"/>
              </a:ext>
            </a:extLst>
          </p:cNvPr>
          <p:cNvSpPr>
            <a:spLocks noGrp="1"/>
          </p:cNvSpPr>
          <p:nvPr>
            <p:ph type="ctrTitle" hasCustomPrompt="1"/>
          </p:nvPr>
        </p:nvSpPr>
        <p:spPr>
          <a:xfrm>
            <a:off x="1504950" y="3450210"/>
            <a:ext cx="5819480" cy="1170873"/>
          </a:xfrm>
          <a:prstGeom prst="rect">
            <a:avLst/>
          </a:prstGeom>
        </p:spPr>
        <p:txBody>
          <a:bodyPr anchor="b">
            <a:noAutofit/>
          </a:bodyPr>
          <a:lstStyle>
            <a:lvl1pPr algn="r">
              <a:lnSpc>
                <a:spcPct val="80000"/>
              </a:lnSpc>
              <a:defRPr sz="3600" b="0"/>
            </a:lvl1pPr>
          </a:lstStyle>
          <a:p>
            <a:r>
              <a:rPr lang="en-AU"/>
              <a:t>Title of presentation (use two lines max)</a:t>
            </a:r>
          </a:p>
        </p:txBody>
      </p:sp>
      <p:sp>
        <p:nvSpPr>
          <p:cNvPr id="3" name="Subtitle 2">
            <a:extLst>
              <a:ext uri="{FF2B5EF4-FFF2-40B4-BE49-F238E27FC236}">
                <a16:creationId xmlns:a16="http://schemas.microsoft.com/office/drawing/2014/main" id="{51C60A82-7491-4BCE-B7C9-7F229FF10CBF}"/>
              </a:ext>
            </a:extLst>
          </p:cNvPr>
          <p:cNvSpPr>
            <a:spLocks noGrp="1"/>
          </p:cNvSpPr>
          <p:nvPr>
            <p:ph type="subTitle" idx="1" hasCustomPrompt="1"/>
          </p:nvPr>
        </p:nvSpPr>
        <p:spPr>
          <a:xfrm>
            <a:off x="1487489" y="4973937"/>
            <a:ext cx="5836942" cy="1256153"/>
          </a:xfrm>
        </p:spPr>
        <p:txBody>
          <a:bodyPr/>
          <a:lstStyle>
            <a:lvl1pPr marL="0" indent="0" algn="r">
              <a:spcBef>
                <a:spcPts val="3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Subtitle (three lines max)</a:t>
            </a:r>
          </a:p>
        </p:txBody>
      </p:sp>
      <p:cxnSp>
        <p:nvCxnSpPr>
          <p:cNvPr id="16" name="Straight Connector 15">
            <a:extLst>
              <a:ext uri="{FF2B5EF4-FFF2-40B4-BE49-F238E27FC236}">
                <a16:creationId xmlns:a16="http://schemas.microsoft.com/office/drawing/2014/main" id="{B35DD447-65A0-4318-8407-02C927BEC5B2}"/>
              </a:ext>
            </a:extLst>
          </p:cNvPr>
          <p:cNvCxnSpPr/>
          <p:nvPr userDrawn="1"/>
        </p:nvCxnSpPr>
        <p:spPr>
          <a:xfrm>
            <a:off x="5926138" y="476250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4F16A128-7BA5-44BB-A610-D2E53ABD74C0}"/>
              </a:ext>
            </a:extLst>
          </p:cNvPr>
          <p:cNvSpPr>
            <a:spLocks noGrp="1"/>
          </p:cNvSpPr>
          <p:nvPr>
            <p:ph type="body" sz="quarter" idx="13" hasCustomPrompt="1"/>
          </p:nvPr>
        </p:nvSpPr>
        <p:spPr>
          <a:xfrm>
            <a:off x="1487488" y="1382998"/>
            <a:ext cx="5836943" cy="458619"/>
          </a:xfrm>
        </p:spPr>
        <p:txBody>
          <a:bodyPr tIns="0" bIns="0" anchor="b" anchorCtr="0"/>
          <a:lstStyle>
            <a:lvl1pPr marL="0" indent="0" algn="r">
              <a:spcBef>
                <a:spcPts val="0"/>
              </a:spcBef>
              <a:buNone/>
              <a:defRPr sz="2500" cap="all" baseline="0">
                <a:latin typeface="+mj-lt"/>
              </a:defRPr>
            </a:lvl1pPr>
            <a:lvl2pPr marL="0" indent="0" algn="r">
              <a:spcBef>
                <a:spcPts val="0"/>
              </a:spcBef>
              <a:buNone/>
              <a:defRPr sz="2400"/>
            </a:lvl2pPr>
          </a:lstStyle>
          <a:p>
            <a:r>
              <a:rPr lang="en-AU"/>
              <a:t>Date of presentation</a:t>
            </a:r>
          </a:p>
        </p:txBody>
      </p:sp>
      <p:pic>
        <p:nvPicPr>
          <p:cNvPr id="14" name="Picture 13">
            <a:extLst>
              <a:ext uri="{FF2B5EF4-FFF2-40B4-BE49-F238E27FC236}">
                <a16:creationId xmlns:a16="http://schemas.microsoft.com/office/drawing/2014/main" id="{0794052E-1EFD-44CF-838D-F2B29FDD5D7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9083769" y="5614187"/>
            <a:ext cx="2403381" cy="715409"/>
          </a:xfrm>
          <a:prstGeom prst="rect">
            <a:avLst/>
          </a:prstGeom>
        </p:spPr>
      </p:pic>
      <p:sp>
        <p:nvSpPr>
          <p:cNvPr id="5" name="Text Placeholder 4">
            <a:extLst>
              <a:ext uri="{FF2B5EF4-FFF2-40B4-BE49-F238E27FC236}">
                <a16:creationId xmlns:a16="http://schemas.microsoft.com/office/drawing/2014/main" id="{4D6C8AB3-F241-43A4-B3C7-C7BBA4C1CC4E}"/>
              </a:ext>
            </a:extLst>
          </p:cNvPr>
          <p:cNvSpPr>
            <a:spLocks noGrp="1"/>
          </p:cNvSpPr>
          <p:nvPr>
            <p:ph type="body" sz="quarter" idx="14" hasCustomPrompt="1"/>
          </p:nvPr>
        </p:nvSpPr>
        <p:spPr>
          <a:xfrm>
            <a:off x="1487489" y="1841618"/>
            <a:ext cx="5836942" cy="358047"/>
          </a:xfrm>
        </p:spPr>
        <p:txBody>
          <a:bodyPr tIns="0">
            <a:noAutofit/>
          </a:bodyPr>
          <a:lstStyle>
            <a:lvl1pPr algn="r">
              <a:spcBef>
                <a:spcPts val="0"/>
              </a:spcBef>
              <a:defRPr sz="2400">
                <a:latin typeface="+mn-lt"/>
              </a:defRPr>
            </a:lvl1pPr>
            <a:lvl2pPr marL="0" indent="0" algn="r">
              <a:buNone/>
              <a:defRPr/>
            </a:lvl2pPr>
            <a:lvl3pPr marL="360000" indent="0">
              <a:buNone/>
              <a:defRPr/>
            </a:lvl3pPr>
          </a:lstStyle>
          <a:p>
            <a:pPr lvl="0"/>
            <a:r>
              <a:rPr lang="en-AU"/>
              <a:t>Speaker name | Title</a:t>
            </a:r>
          </a:p>
        </p:txBody>
      </p:sp>
    </p:spTree>
    <p:extLst>
      <p:ext uri="{BB962C8B-B14F-4D97-AF65-F5344CB8AC3E}">
        <p14:creationId xmlns:p14="http://schemas.microsoft.com/office/powerpoint/2010/main" val="175492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icture)">
    <p:spTree>
      <p:nvGrpSpPr>
        <p:cNvPr id="1" name=""/>
        <p:cNvGrpSpPr/>
        <p:nvPr/>
      </p:nvGrpSpPr>
      <p:grpSpPr>
        <a:xfrm>
          <a:off x="0" y="0"/>
          <a:ext cx="0" cy="0"/>
          <a:chOff x="0" y="0"/>
          <a:chExt cx="0" cy="0"/>
        </a:xfrm>
      </p:grpSpPr>
      <p:sp>
        <p:nvSpPr>
          <p:cNvPr id="23" name="Picture Placeholder 40">
            <a:extLst>
              <a:ext uri="{FF2B5EF4-FFF2-40B4-BE49-F238E27FC236}">
                <a16:creationId xmlns:a16="http://schemas.microsoft.com/office/drawing/2014/main" id="{7D3B0838-6E18-4146-840D-E4B09EA4D19F}"/>
              </a:ext>
            </a:extLst>
          </p:cNvPr>
          <p:cNvSpPr>
            <a:spLocks noGrp="1"/>
          </p:cNvSpPr>
          <p:nvPr>
            <p:ph type="pic" sz="quarter" idx="13" hasCustomPrompt="1"/>
          </p:nvPr>
        </p:nvSpPr>
        <p:spPr>
          <a:xfrm>
            <a:off x="8111318" y="866"/>
            <a:ext cx="4077026" cy="6528192"/>
          </a:xfrm>
          <a:custGeom>
            <a:avLst/>
            <a:gdLst>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6" fmla="*/ 587054 w 4608426"/>
              <a:gd name="connsiteY6"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587054 w 4608426"/>
              <a:gd name="connsiteY5"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808768 w 4608426"/>
              <a:gd name="connsiteY3" fmla="*/ 6858000 h 6858000"/>
              <a:gd name="connsiteX4" fmla="*/ 0 w 4608426"/>
              <a:gd name="connsiteY4" fmla="*/ 2512304 h 6858000"/>
              <a:gd name="connsiteX5" fmla="*/ 587054 w 4608426"/>
              <a:gd name="connsiteY5" fmla="*/ 0 h 6858000"/>
              <a:gd name="connsiteX0" fmla="*/ 40006 w 4061378"/>
              <a:gd name="connsiteY0" fmla="*/ 0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40006 w 4061378"/>
              <a:gd name="connsiteY5" fmla="*/ 0 h 6858000"/>
              <a:gd name="connsiteX0" fmla="*/ 2279 w 4061378"/>
              <a:gd name="connsiteY0" fmla="*/ 9432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2279 w 4061378"/>
              <a:gd name="connsiteY5" fmla="*/ 9432 h 6858000"/>
              <a:gd name="connsiteX0" fmla="*/ 2279 w 4061378"/>
              <a:gd name="connsiteY0" fmla="*/ 9432 h 6858000"/>
              <a:gd name="connsiteX1" fmla="*/ 4061378 w 4061378"/>
              <a:gd name="connsiteY1" fmla="*/ 0 h 6858000"/>
              <a:gd name="connsiteX2" fmla="*/ 4061378 w 4061378"/>
              <a:gd name="connsiteY2" fmla="*/ 6858000 h 6858000"/>
              <a:gd name="connsiteX3" fmla="*/ 2106856 w 4061378"/>
              <a:gd name="connsiteY3" fmla="*/ 6536360 h 6858000"/>
              <a:gd name="connsiteX4" fmla="*/ 0 w 4061378"/>
              <a:gd name="connsiteY4" fmla="*/ 2116165 h 6858000"/>
              <a:gd name="connsiteX5" fmla="*/ 2279 w 4061378"/>
              <a:gd name="connsiteY5" fmla="*/ 9432 h 6858000"/>
              <a:gd name="connsiteX0" fmla="*/ 2279 w 4061378"/>
              <a:gd name="connsiteY0" fmla="*/ 9432 h 6536360"/>
              <a:gd name="connsiteX1" fmla="*/ 4061378 w 4061378"/>
              <a:gd name="connsiteY1" fmla="*/ 0 h 6536360"/>
              <a:gd name="connsiteX2" fmla="*/ 3077395 w 4061378"/>
              <a:gd name="connsiteY2" fmla="*/ 6529211 h 6536360"/>
              <a:gd name="connsiteX3" fmla="*/ 2106856 w 4061378"/>
              <a:gd name="connsiteY3" fmla="*/ 6536360 h 6536360"/>
              <a:gd name="connsiteX4" fmla="*/ 0 w 4061378"/>
              <a:gd name="connsiteY4" fmla="*/ 2116165 h 6536360"/>
              <a:gd name="connsiteX5" fmla="*/ 2279 w 4061378"/>
              <a:gd name="connsiteY5" fmla="*/ 9432 h 6536360"/>
              <a:gd name="connsiteX0" fmla="*/ 2279 w 4061378"/>
              <a:gd name="connsiteY0" fmla="*/ 9432 h 6533978"/>
              <a:gd name="connsiteX1" fmla="*/ 4061378 w 4061378"/>
              <a:gd name="connsiteY1" fmla="*/ 0 h 6533978"/>
              <a:gd name="connsiteX2" fmla="*/ 3077395 w 4061378"/>
              <a:gd name="connsiteY2" fmla="*/ 6529211 h 6533978"/>
              <a:gd name="connsiteX3" fmla="*/ 2106856 w 4061378"/>
              <a:gd name="connsiteY3" fmla="*/ 6533978 h 6533978"/>
              <a:gd name="connsiteX4" fmla="*/ 0 w 4061378"/>
              <a:gd name="connsiteY4" fmla="*/ 2116165 h 6533978"/>
              <a:gd name="connsiteX5" fmla="*/ 2279 w 4061378"/>
              <a:gd name="connsiteY5" fmla="*/ 9432 h 6533978"/>
              <a:gd name="connsiteX0" fmla="*/ 2279 w 4061378"/>
              <a:gd name="connsiteY0" fmla="*/ 9432 h 6533978"/>
              <a:gd name="connsiteX1" fmla="*/ 4061378 w 4061378"/>
              <a:gd name="connsiteY1" fmla="*/ 0 h 6533978"/>
              <a:gd name="connsiteX2" fmla="*/ 3079778 w 4061378"/>
              <a:gd name="connsiteY2" fmla="*/ 6531594 h 6533978"/>
              <a:gd name="connsiteX3" fmla="*/ 2106856 w 4061378"/>
              <a:gd name="connsiteY3" fmla="*/ 6533978 h 6533978"/>
              <a:gd name="connsiteX4" fmla="*/ 0 w 4061378"/>
              <a:gd name="connsiteY4" fmla="*/ 2116165 h 6533978"/>
              <a:gd name="connsiteX5" fmla="*/ 2279 w 4061378"/>
              <a:gd name="connsiteY5" fmla="*/ 9432 h 6533978"/>
              <a:gd name="connsiteX0" fmla="*/ 2279 w 4061378"/>
              <a:gd name="connsiteY0" fmla="*/ 9432 h 6533978"/>
              <a:gd name="connsiteX1" fmla="*/ 4061378 w 4061378"/>
              <a:gd name="connsiteY1" fmla="*/ 0 h 6533978"/>
              <a:gd name="connsiteX2" fmla="*/ 3461032 w 4061378"/>
              <a:gd name="connsiteY2" fmla="*/ 3980240 h 6533978"/>
              <a:gd name="connsiteX3" fmla="*/ 3079778 w 4061378"/>
              <a:gd name="connsiteY3" fmla="*/ 6531594 h 6533978"/>
              <a:gd name="connsiteX4" fmla="*/ 2106856 w 4061378"/>
              <a:gd name="connsiteY4" fmla="*/ 6533978 h 6533978"/>
              <a:gd name="connsiteX5" fmla="*/ 0 w 4061378"/>
              <a:gd name="connsiteY5" fmla="*/ 2116165 h 6533978"/>
              <a:gd name="connsiteX6" fmla="*/ 2279 w 4061378"/>
              <a:gd name="connsiteY6" fmla="*/ 9432 h 6533978"/>
              <a:gd name="connsiteX0" fmla="*/ 2279 w 4075725"/>
              <a:gd name="connsiteY0" fmla="*/ 9432 h 6533978"/>
              <a:gd name="connsiteX1" fmla="*/ 4061378 w 4075725"/>
              <a:gd name="connsiteY1" fmla="*/ 0 h 6533978"/>
              <a:gd name="connsiteX2" fmla="*/ 4075725 w 4075725"/>
              <a:gd name="connsiteY2" fmla="*/ 4418625 h 6533978"/>
              <a:gd name="connsiteX3" fmla="*/ 3079778 w 4075725"/>
              <a:gd name="connsiteY3" fmla="*/ 6531594 h 6533978"/>
              <a:gd name="connsiteX4" fmla="*/ 2106856 w 4075725"/>
              <a:gd name="connsiteY4" fmla="*/ 6533978 h 6533978"/>
              <a:gd name="connsiteX5" fmla="*/ 0 w 4075725"/>
              <a:gd name="connsiteY5" fmla="*/ 2116165 h 6533978"/>
              <a:gd name="connsiteX6" fmla="*/ 2279 w 4075725"/>
              <a:gd name="connsiteY6" fmla="*/ 9432 h 6533978"/>
              <a:gd name="connsiteX0" fmla="*/ 2279 w 4079213"/>
              <a:gd name="connsiteY0" fmla="*/ 7050 h 6531596"/>
              <a:gd name="connsiteX1" fmla="*/ 4078056 w 4079213"/>
              <a:gd name="connsiteY1" fmla="*/ 0 h 6531596"/>
              <a:gd name="connsiteX2" fmla="*/ 4075725 w 4079213"/>
              <a:gd name="connsiteY2" fmla="*/ 4416243 h 6531596"/>
              <a:gd name="connsiteX3" fmla="*/ 3079778 w 4079213"/>
              <a:gd name="connsiteY3" fmla="*/ 6529212 h 6531596"/>
              <a:gd name="connsiteX4" fmla="*/ 2106856 w 4079213"/>
              <a:gd name="connsiteY4" fmla="*/ 6531596 h 6531596"/>
              <a:gd name="connsiteX5" fmla="*/ 0 w 4079213"/>
              <a:gd name="connsiteY5" fmla="*/ 2113783 h 6531596"/>
              <a:gd name="connsiteX6" fmla="*/ 2279 w 4079213"/>
              <a:gd name="connsiteY6" fmla="*/ 7050 h 6531596"/>
              <a:gd name="connsiteX0" fmla="*/ 2279 w 4079213"/>
              <a:gd name="connsiteY0" fmla="*/ 0 h 6531694"/>
              <a:gd name="connsiteX1" fmla="*/ 4078056 w 4079213"/>
              <a:gd name="connsiteY1" fmla="*/ 98 h 6531694"/>
              <a:gd name="connsiteX2" fmla="*/ 4075725 w 4079213"/>
              <a:gd name="connsiteY2" fmla="*/ 4416341 h 6531694"/>
              <a:gd name="connsiteX3" fmla="*/ 3079778 w 4079213"/>
              <a:gd name="connsiteY3" fmla="*/ 6529310 h 6531694"/>
              <a:gd name="connsiteX4" fmla="*/ 2106856 w 4079213"/>
              <a:gd name="connsiteY4" fmla="*/ 6531694 h 6531694"/>
              <a:gd name="connsiteX5" fmla="*/ 0 w 4079213"/>
              <a:gd name="connsiteY5" fmla="*/ 2113881 h 6531694"/>
              <a:gd name="connsiteX6" fmla="*/ 2279 w 4079213"/>
              <a:gd name="connsiteY6" fmla="*/ 0 h 6531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9213" h="6531694">
                <a:moveTo>
                  <a:pt x="2279" y="0"/>
                </a:moveTo>
                <a:lnTo>
                  <a:pt x="4078056" y="98"/>
                </a:lnTo>
                <a:cubicBezTo>
                  <a:pt x="4082838" y="1472973"/>
                  <a:pt x="4070943" y="2943466"/>
                  <a:pt x="4075725" y="4416341"/>
                </a:cubicBezTo>
                <a:lnTo>
                  <a:pt x="3079778" y="6529310"/>
                </a:lnTo>
                <a:lnTo>
                  <a:pt x="2106856" y="6531694"/>
                </a:lnTo>
                <a:lnTo>
                  <a:pt x="0" y="2113881"/>
                </a:lnTo>
                <a:cubicBezTo>
                  <a:pt x="760" y="1411637"/>
                  <a:pt x="1519" y="702244"/>
                  <a:pt x="2279" y="0"/>
                </a:cubicBezTo>
                <a:close/>
              </a:path>
            </a:pathLst>
          </a:custGeom>
          <a:solidFill>
            <a:schemeClr val="bg1">
              <a:lumMod val="85000"/>
              <a:alpha val="50196"/>
            </a:schemeClr>
          </a:solidFill>
        </p:spPr>
        <p:txBody>
          <a:bodyPr wrap="square" anchor="ctr" anchorCtr="0">
            <a:noAutofit/>
          </a:bodyPr>
          <a:lstStyle>
            <a:lvl1pPr marL="0" indent="0" algn="r">
              <a:buNone/>
              <a:defRPr/>
            </a:lvl1pPr>
          </a:lstStyle>
          <a:p>
            <a:r>
              <a:rPr lang="en-AU"/>
              <a:t>Add a picture</a:t>
            </a:r>
          </a:p>
        </p:txBody>
      </p:sp>
      <p:sp>
        <p:nvSpPr>
          <p:cNvPr id="21" name="Freeform: Shape 20">
            <a:extLst>
              <a:ext uri="{FF2B5EF4-FFF2-40B4-BE49-F238E27FC236}">
                <a16:creationId xmlns:a16="http://schemas.microsoft.com/office/drawing/2014/main" id="{8E0F9270-E708-4A54-AF78-41C6D9F4E253}"/>
              </a:ext>
            </a:extLst>
          </p:cNvPr>
          <p:cNvSpPr/>
          <p:nvPr/>
        </p:nvSpPr>
        <p:spPr>
          <a:xfrm>
            <a:off x="-2817" y="4409749"/>
            <a:ext cx="12194056" cy="2463429"/>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24" name="Straight Connector 23">
            <a:extLst>
              <a:ext uri="{FF2B5EF4-FFF2-40B4-BE49-F238E27FC236}">
                <a16:creationId xmlns:a16="http://schemas.microsoft.com/office/drawing/2014/main" id="{92793EC5-898C-41D3-8049-ADEF3D5FBD59}"/>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9AE57E77-D123-439C-B30A-50F536EB987C}"/>
              </a:ext>
            </a:extLst>
          </p:cNvPr>
          <p:cNvSpPr>
            <a:spLocks noGrp="1"/>
          </p:cNvSpPr>
          <p:nvPr>
            <p:ph type="title" hasCustomPrompt="1"/>
          </p:nvPr>
        </p:nvSpPr>
        <p:spPr>
          <a:xfrm>
            <a:off x="704850" y="657225"/>
            <a:ext cx="7391400" cy="1034638"/>
          </a:xfrm>
          <a:prstGeom prst="rect">
            <a:avLst/>
          </a:prstGeom>
        </p:spPr>
        <p:txBody>
          <a:bodyPr lIns="36000" rIns="36000" anchor="b" anchorCtr="0">
            <a:noAutofit/>
          </a:bodyPr>
          <a:lstStyle>
            <a:lvl1pPr>
              <a:defRPr sz="3400"/>
            </a:lvl1pPr>
          </a:lstStyle>
          <a:p>
            <a:r>
              <a:rPr lang="en-US"/>
              <a:t>Slide title</a:t>
            </a:r>
            <a:endParaRPr lang="en-AU"/>
          </a:p>
        </p:txBody>
      </p:sp>
      <p:sp>
        <p:nvSpPr>
          <p:cNvPr id="13" name="Content Placeholder 2">
            <a:extLst>
              <a:ext uri="{FF2B5EF4-FFF2-40B4-BE49-F238E27FC236}">
                <a16:creationId xmlns:a16="http://schemas.microsoft.com/office/drawing/2014/main" id="{61CD36B5-F5ED-49CC-B3D4-049B720F717D}"/>
              </a:ext>
            </a:extLst>
          </p:cNvPr>
          <p:cNvSpPr>
            <a:spLocks noGrp="1"/>
          </p:cNvSpPr>
          <p:nvPr>
            <p:ph idx="1" hasCustomPrompt="1"/>
          </p:nvPr>
        </p:nvSpPr>
        <p:spPr>
          <a:xfrm>
            <a:off x="704850" y="2168525"/>
            <a:ext cx="866775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p>
        </p:txBody>
      </p:sp>
    </p:spTree>
    <p:extLst>
      <p:ext uri="{BB962C8B-B14F-4D97-AF65-F5344CB8AC3E}">
        <p14:creationId xmlns:p14="http://schemas.microsoft.com/office/powerpoint/2010/main" val="233283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fographic/diagram">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331CB079-AD7C-411B-ACBA-55A7CAD4BB9A}"/>
              </a:ext>
            </a:extLst>
          </p:cNvPr>
          <p:cNvSpPr/>
          <p:nvPr userDrawn="1"/>
        </p:nvSpPr>
        <p:spPr>
          <a:xfrm>
            <a:off x="0" y="4410319"/>
            <a:ext cx="12191239" cy="2462860"/>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2" name="Title 1">
            <a:extLst>
              <a:ext uri="{FF2B5EF4-FFF2-40B4-BE49-F238E27FC236}">
                <a16:creationId xmlns:a16="http://schemas.microsoft.com/office/drawing/2014/main" id="{0548B168-7FB2-4AB4-8615-E3323D90122A}"/>
              </a:ext>
            </a:extLst>
          </p:cNvPr>
          <p:cNvSpPr>
            <a:spLocks noGrp="1"/>
          </p:cNvSpPr>
          <p:nvPr>
            <p:ph type="title" hasCustomPrompt="1"/>
          </p:nvPr>
        </p:nvSpPr>
        <p:spPr>
          <a:xfrm>
            <a:off x="667043" y="1700214"/>
            <a:ext cx="2792594" cy="2182322"/>
          </a:xfrm>
          <a:prstGeom prst="rect">
            <a:avLst/>
          </a:prstGeom>
        </p:spPr>
        <p:txBody>
          <a:bodyPr anchor="b" anchorCtr="0">
            <a:noAutofit/>
          </a:bodyPr>
          <a:lstStyle>
            <a:lvl1pPr>
              <a:defRPr sz="2600"/>
            </a:lvl1pPr>
          </a:lstStyle>
          <a:p>
            <a:r>
              <a:rPr lang="en-AU"/>
              <a:t>Add title</a:t>
            </a:r>
          </a:p>
        </p:txBody>
      </p:sp>
      <p:sp>
        <p:nvSpPr>
          <p:cNvPr id="5" name="Slide Number Placeholder 4">
            <a:extLst>
              <a:ext uri="{FF2B5EF4-FFF2-40B4-BE49-F238E27FC236}">
                <a16:creationId xmlns:a16="http://schemas.microsoft.com/office/drawing/2014/main" id="{260A3BBD-0FFD-4144-914F-AA1F2A46171B}"/>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7" name="Straight Connector 6">
            <a:extLst>
              <a:ext uri="{FF2B5EF4-FFF2-40B4-BE49-F238E27FC236}">
                <a16:creationId xmlns:a16="http://schemas.microsoft.com/office/drawing/2014/main" id="{DFC55B3E-03F4-4468-8922-1E3B04574819}"/>
              </a:ext>
            </a:extLst>
          </p:cNvPr>
          <p:cNvCxnSpPr/>
          <p:nvPr userDrawn="1"/>
        </p:nvCxnSpPr>
        <p:spPr>
          <a:xfrm>
            <a:off x="733033" y="400014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68F0265D-5F37-461D-873A-5F7694CB57ED}"/>
              </a:ext>
            </a:extLst>
          </p:cNvPr>
          <p:cNvSpPr>
            <a:spLocks noGrp="1"/>
          </p:cNvSpPr>
          <p:nvPr>
            <p:ph sz="quarter" idx="13" hasCustomPrompt="1"/>
          </p:nvPr>
        </p:nvSpPr>
        <p:spPr>
          <a:xfrm>
            <a:off x="3751263" y="1122363"/>
            <a:ext cx="7626350" cy="4787900"/>
          </a:xfrm>
        </p:spPr>
        <p:txBody>
          <a:bodyPr/>
          <a:lstStyle/>
          <a:p>
            <a:pPr lvl="0"/>
            <a:r>
              <a:rPr lang="en-AU"/>
              <a:t>Insert infographic, chart or diagram</a:t>
            </a:r>
          </a:p>
        </p:txBody>
      </p:sp>
    </p:spTree>
    <p:extLst>
      <p:ext uri="{BB962C8B-B14F-4D97-AF65-F5344CB8AC3E}">
        <p14:creationId xmlns:p14="http://schemas.microsoft.com/office/powerpoint/2010/main" val="134225608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fographic/diagram (2)">
    <p:spTree>
      <p:nvGrpSpPr>
        <p:cNvPr id="1" name=""/>
        <p:cNvGrpSpPr/>
        <p:nvPr/>
      </p:nvGrpSpPr>
      <p:grpSpPr>
        <a:xfrm>
          <a:off x="0" y="0"/>
          <a:ext cx="0" cy="0"/>
          <a:chOff x="0" y="0"/>
          <a:chExt cx="0" cy="0"/>
        </a:xfrm>
      </p:grpSpPr>
      <p:grpSp>
        <p:nvGrpSpPr>
          <p:cNvPr id="8" name="Graphic 6">
            <a:extLst>
              <a:ext uri="{FF2B5EF4-FFF2-40B4-BE49-F238E27FC236}">
                <a16:creationId xmlns:a16="http://schemas.microsoft.com/office/drawing/2014/main" id="{B16149ED-5AB9-469B-8421-9EB5C250DC2D}"/>
              </a:ext>
            </a:extLst>
          </p:cNvPr>
          <p:cNvGrpSpPr>
            <a:grpSpLocks noChangeAspect="1"/>
          </p:cNvGrpSpPr>
          <p:nvPr userDrawn="1"/>
        </p:nvGrpSpPr>
        <p:grpSpPr>
          <a:xfrm>
            <a:off x="-18755" y="1585"/>
            <a:ext cx="12214021" cy="6868800"/>
            <a:chOff x="1514475" y="852487"/>
            <a:chExt cx="9163050" cy="5153025"/>
          </a:xfrm>
        </p:grpSpPr>
        <p:sp>
          <p:nvSpPr>
            <p:cNvPr id="11" name="Freeform: Shape 10">
              <a:extLst>
                <a:ext uri="{FF2B5EF4-FFF2-40B4-BE49-F238E27FC236}">
                  <a16:creationId xmlns:a16="http://schemas.microsoft.com/office/drawing/2014/main" id="{FE61994A-C9A0-45C7-9B7F-53C60E8B0D9B}"/>
                </a:ext>
              </a:extLst>
            </p:cNvPr>
            <p:cNvSpPr/>
            <p:nvPr/>
          </p:nvSpPr>
          <p:spPr>
            <a:xfrm>
              <a:off x="1514475" y="4151756"/>
              <a:ext cx="9162478" cy="1850993"/>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12" name="Freeform: Shape 11">
              <a:extLst>
                <a:ext uri="{FF2B5EF4-FFF2-40B4-BE49-F238E27FC236}">
                  <a16:creationId xmlns:a16="http://schemas.microsoft.com/office/drawing/2014/main" id="{D44966D5-7925-4A8A-A569-D1B19EE979CD}"/>
                </a:ext>
              </a:extLst>
            </p:cNvPr>
            <p:cNvSpPr/>
            <p:nvPr/>
          </p:nvSpPr>
          <p:spPr>
            <a:xfrm>
              <a:off x="9268777" y="852487"/>
              <a:ext cx="1408176" cy="2979039"/>
            </a:xfrm>
            <a:custGeom>
              <a:avLst/>
              <a:gdLst>
                <a:gd name="connsiteX0" fmla="*/ 1408176 w 1408176"/>
                <a:gd name="connsiteY0" fmla="*/ 2979039 h 2979039"/>
                <a:gd name="connsiteX1" fmla="*/ 0 w 1408176"/>
                <a:gd name="connsiteY1" fmla="*/ 0 h 2979039"/>
                <a:gd name="connsiteX2" fmla="*/ 1408176 w 1408176"/>
                <a:gd name="connsiteY2" fmla="*/ 0 h 2979039"/>
                <a:gd name="connsiteX3" fmla="*/ 1408176 w 1408176"/>
                <a:gd name="connsiteY3" fmla="*/ 2979039 h 2979039"/>
              </a:gdLst>
              <a:ahLst/>
              <a:cxnLst>
                <a:cxn ang="0">
                  <a:pos x="connsiteX0" y="connsiteY0"/>
                </a:cxn>
                <a:cxn ang="0">
                  <a:pos x="connsiteX1" y="connsiteY1"/>
                </a:cxn>
                <a:cxn ang="0">
                  <a:pos x="connsiteX2" y="connsiteY2"/>
                </a:cxn>
                <a:cxn ang="0">
                  <a:pos x="connsiteX3" y="connsiteY3"/>
                </a:cxn>
              </a:cxnLst>
              <a:rect l="l" t="t" r="r" b="b"/>
              <a:pathLst>
                <a:path w="1408176" h="2979039">
                  <a:moveTo>
                    <a:pt x="1408176" y="2979039"/>
                  </a:moveTo>
                  <a:lnTo>
                    <a:pt x="0" y="0"/>
                  </a:lnTo>
                  <a:lnTo>
                    <a:pt x="1408176" y="0"/>
                  </a:lnTo>
                  <a:lnTo>
                    <a:pt x="1408176" y="2979039"/>
                  </a:lnTo>
                </a:path>
              </a:pathLst>
            </a:custGeom>
            <a:solidFill>
              <a:schemeClr val="accent1"/>
            </a:solidFill>
            <a:ln w="9525" cap="flat">
              <a:noFill/>
              <a:prstDash val="solid"/>
              <a:miter/>
            </a:ln>
          </p:spPr>
          <p:txBody>
            <a:bodyPr rtlCol="0" anchor="ctr"/>
            <a:lstStyle/>
            <a:p>
              <a:endParaRPr lang="en-AU"/>
            </a:p>
          </p:txBody>
        </p:sp>
      </p:grpSp>
      <p:sp>
        <p:nvSpPr>
          <p:cNvPr id="2" name="Title 1">
            <a:extLst>
              <a:ext uri="{FF2B5EF4-FFF2-40B4-BE49-F238E27FC236}">
                <a16:creationId xmlns:a16="http://schemas.microsoft.com/office/drawing/2014/main" id="{0548B168-7FB2-4AB4-8615-E3323D90122A}"/>
              </a:ext>
            </a:extLst>
          </p:cNvPr>
          <p:cNvSpPr>
            <a:spLocks noGrp="1"/>
          </p:cNvSpPr>
          <p:nvPr>
            <p:ph type="title" hasCustomPrompt="1"/>
          </p:nvPr>
        </p:nvSpPr>
        <p:spPr>
          <a:xfrm>
            <a:off x="667042" y="1122363"/>
            <a:ext cx="2808289" cy="2135187"/>
          </a:xfrm>
          <a:prstGeom prst="rect">
            <a:avLst/>
          </a:prstGeom>
        </p:spPr>
        <p:txBody>
          <a:bodyPr anchor="t" anchorCtr="0">
            <a:noAutofit/>
          </a:bodyPr>
          <a:lstStyle>
            <a:lvl1pPr>
              <a:defRPr sz="3000"/>
            </a:lvl1pPr>
          </a:lstStyle>
          <a:p>
            <a:r>
              <a:rPr lang="en-US"/>
              <a:t>Add title</a:t>
            </a:r>
            <a:endParaRPr lang="en-AU"/>
          </a:p>
        </p:txBody>
      </p:sp>
      <p:sp>
        <p:nvSpPr>
          <p:cNvPr id="5" name="Slide Number Placeholder 4">
            <a:extLst>
              <a:ext uri="{FF2B5EF4-FFF2-40B4-BE49-F238E27FC236}">
                <a16:creationId xmlns:a16="http://schemas.microsoft.com/office/drawing/2014/main" id="{260A3BBD-0FFD-4144-914F-AA1F2A46171B}"/>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7" name="Straight Connector 6">
            <a:extLst>
              <a:ext uri="{FF2B5EF4-FFF2-40B4-BE49-F238E27FC236}">
                <a16:creationId xmlns:a16="http://schemas.microsoft.com/office/drawing/2014/main" id="{DFC55B3E-03F4-4468-8922-1E3B04574819}"/>
              </a:ext>
            </a:extLst>
          </p:cNvPr>
          <p:cNvCxnSpPr/>
          <p:nvPr userDrawn="1"/>
        </p:nvCxnSpPr>
        <p:spPr>
          <a:xfrm>
            <a:off x="733033" y="3387396"/>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Content Placeholder 8">
            <a:extLst>
              <a:ext uri="{FF2B5EF4-FFF2-40B4-BE49-F238E27FC236}">
                <a16:creationId xmlns:a16="http://schemas.microsoft.com/office/drawing/2014/main" id="{68F0265D-5F37-461D-873A-5F7694CB57ED}"/>
              </a:ext>
            </a:extLst>
          </p:cNvPr>
          <p:cNvSpPr>
            <a:spLocks noGrp="1"/>
          </p:cNvSpPr>
          <p:nvPr>
            <p:ph sz="quarter" idx="13" hasCustomPrompt="1"/>
          </p:nvPr>
        </p:nvSpPr>
        <p:spPr>
          <a:xfrm>
            <a:off x="3751263" y="1122363"/>
            <a:ext cx="7626350" cy="4787900"/>
          </a:xfrm>
        </p:spPr>
        <p:txBody>
          <a:bodyPr/>
          <a:lstStyle>
            <a:lvl1pPr>
              <a:defRPr/>
            </a:lvl1pPr>
          </a:lstStyle>
          <a:p>
            <a:pPr lvl="0"/>
            <a:r>
              <a:rPr lang="en-AU"/>
              <a:t>Insert infographic, chart or diagram</a:t>
            </a:r>
          </a:p>
        </p:txBody>
      </p:sp>
    </p:spTree>
    <p:extLst>
      <p:ext uri="{BB962C8B-B14F-4D97-AF65-F5344CB8AC3E}">
        <p14:creationId xmlns:p14="http://schemas.microsoft.com/office/powerpoint/2010/main" val="4243974413"/>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pullout">
    <p:spTree>
      <p:nvGrpSpPr>
        <p:cNvPr id="1" name=""/>
        <p:cNvGrpSpPr/>
        <p:nvPr/>
      </p:nvGrpSpPr>
      <p:grpSpPr>
        <a:xfrm>
          <a:off x="0" y="0"/>
          <a:ext cx="0" cy="0"/>
          <a:chOff x="0" y="0"/>
          <a:chExt cx="0" cy="0"/>
        </a:xfrm>
      </p:grpSpPr>
      <p:grpSp>
        <p:nvGrpSpPr>
          <p:cNvPr id="14" name="Graphic 2">
            <a:extLst>
              <a:ext uri="{FF2B5EF4-FFF2-40B4-BE49-F238E27FC236}">
                <a16:creationId xmlns:a16="http://schemas.microsoft.com/office/drawing/2014/main" id="{0467A58A-A5AE-4C7E-8E40-9E72F2C43EBA}"/>
              </a:ext>
            </a:extLst>
          </p:cNvPr>
          <p:cNvGrpSpPr/>
          <p:nvPr userDrawn="1"/>
        </p:nvGrpSpPr>
        <p:grpSpPr>
          <a:xfrm>
            <a:off x="-2819" y="0"/>
            <a:ext cx="12200953" cy="6878132"/>
            <a:chOff x="1519237" y="852487"/>
            <a:chExt cx="9148952" cy="5157605"/>
          </a:xfrm>
        </p:grpSpPr>
        <p:sp>
          <p:nvSpPr>
            <p:cNvPr id="15" name="Freeform: Shape 14">
              <a:extLst>
                <a:ext uri="{FF2B5EF4-FFF2-40B4-BE49-F238E27FC236}">
                  <a16:creationId xmlns:a16="http://schemas.microsoft.com/office/drawing/2014/main" id="{64266E94-CE27-4D2B-B49E-52E2033446C7}"/>
                </a:ext>
              </a:extLst>
            </p:cNvPr>
            <p:cNvSpPr/>
            <p:nvPr/>
          </p:nvSpPr>
          <p:spPr>
            <a:xfrm>
              <a:off x="1519237" y="852487"/>
              <a:ext cx="2723358" cy="5157605"/>
            </a:xfrm>
            <a:custGeom>
              <a:avLst/>
              <a:gdLst>
                <a:gd name="connsiteX0" fmla="*/ 1215485 w 2712339"/>
                <a:gd name="connsiteY0" fmla="*/ 0 h 5136737"/>
                <a:gd name="connsiteX1" fmla="*/ 0 w 2712339"/>
                <a:gd name="connsiteY1" fmla="*/ 0 h 5136737"/>
                <a:gd name="connsiteX2" fmla="*/ 0 w 2712339"/>
                <a:gd name="connsiteY2" fmla="*/ 5136737 h 5136737"/>
                <a:gd name="connsiteX3" fmla="*/ 1780223 w 2712339"/>
                <a:gd name="connsiteY3" fmla="*/ 5136737 h 5136737"/>
                <a:gd name="connsiteX4" fmla="*/ 2712339 w 2712339"/>
                <a:gd name="connsiteY4" fmla="*/ 3166682 h 513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339" h="5136737">
                  <a:moveTo>
                    <a:pt x="1215485" y="0"/>
                  </a:moveTo>
                  <a:lnTo>
                    <a:pt x="0" y="0"/>
                  </a:lnTo>
                  <a:lnTo>
                    <a:pt x="0" y="5136737"/>
                  </a:lnTo>
                  <a:lnTo>
                    <a:pt x="1780223" y="5136737"/>
                  </a:lnTo>
                  <a:lnTo>
                    <a:pt x="2712339" y="3166682"/>
                  </a:lnTo>
                  <a:close/>
                </a:path>
              </a:pathLst>
            </a:custGeom>
            <a:solidFill>
              <a:schemeClr val="accent1"/>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C4F4D52E-6E80-4B42-AF52-84D79D8600EA}"/>
                </a:ext>
              </a:extLst>
            </p:cNvPr>
            <p:cNvSpPr/>
            <p:nvPr/>
          </p:nvSpPr>
          <p:spPr>
            <a:xfrm>
              <a:off x="3293077" y="4019168"/>
              <a:ext cx="1876139" cy="1983581"/>
            </a:xfrm>
            <a:custGeom>
              <a:avLst/>
              <a:gdLst>
                <a:gd name="connsiteX0" fmla="*/ 1869758 w 1876139"/>
                <a:gd name="connsiteY0" fmla="*/ 1970056 h 1983581"/>
                <a:gd name="connsiteX1" fmla="*/ 938498 w 1876139"/>
                <a:gd name="connsiteY1" fmla="*/ 0 h 1983581"/>
                <a:gd name="connsiteX2" fmla="*/ 6382 w 1876139"/>
                <a:gd name="connsiteY2" fmla="*/ 1970056 h 1983581"/>
                <a:gd name="connsiteX3" fmla="*/ 0 w 1876139"/>
                <a:gd name="connsiteY3" fmla="*/ 1983582 h 1983581"/>
                <a:gd name="connsiteX4" fmla="*/ 1876139 w 1876139"/>
                <a:gd name="connsiteY4" fmla="*/ 1983582 h 1983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6139" h="1983581">
                  <a:moveTo>
                    <a:pt x="1869758" y="1970056"/>
                  </a:moveTo>
                  <a:lnTo>
                    <a:pt x="938498" y="0"/>
                  </a:lnTo>
                  <a:lnTo>
                    <a:pt x="6382" y="1970056"/>
                  </a:lnTo>
                  <a:lnTo>
                    <a:pt x="0" y="1983582"/>
                  </a:lnTo>
                  <a:lnTo>
                    <a:pt x="1876139" y="1983582"/>
                  </a:lnTo>
                  <a:close/>
                </a:path>
              </a:pathLst>
            </a:custGeom>
            <a:solidFill>
              <a:schemeClr val="bg1">
                <a:lumMod val="85000"/>
                <a:alpha val="50196"/>
              </a:schemeClr>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44EAE554-6AA0-4992-8CE3-507A7C9F4AB9}"/>
                </a:ext>
              </a:extLst>
            </p:cNvPr>
            <p:cNvSpPr/>
            <p:nvPr/>
          </p:nvSpPr>
          <p:spPr>
            <a:xfrm>
              <a:off x="2734722" y="852487"/>
              <a:ext cx="7933467" cy="5150262"/>
            </a:xfrm>
            <a:custGeom>
              <a:avLst/>
              <a:gdLst>
                <a:gd name="connsiteX0" fmla="*/ 7933468 w 7933467"/>
                <a:gd name="connsiteY0" fmla="*/ 3513391 h 5150262"/>
                <a:gd name="connsiteX1" fmla="*/ 7794498 w 7933467"/>
                <a:gd name="connsiteY1" fmla="*/ 3219355 h 5150262"/>
                <a:gd name="connsiteX2" fmla="*/ 7792879 w 7933467"/>
                <a:gd name="connsiteY2" fmla="*/ 3210878 h 5150262"/>
                <a:gd name="connsiteX3" fmla="*/ 7456075 w 7933467"/>
                <a:gd name="connsiteY3" fmla="*/ 2498408 h 5150262"/>
                <a:gd name="connsiteX4" fmla="*/ 7453694 w 7933467"/>
                <a:gd name="connsiteY4" fmla="*/ 2498408 h 5150262"/>
                <a:gd name="connsiteX5" fmla="*/ 6272689 w 7933467"/>
                <a:gd name="connsiteY5" fmla="*/ 0 h 5150262"/>
                <a:gd name="connsiteX6" fmla="*/ 5744242 w 7933467"/>
                <a:gd name="connsiteY6" fmla="*/ 0 h 5150262"/>
                <a:gd name="connsiteX7" fmla="*/ 0 w 7933467"/>
                <a:gd name="connsiteY7" fmla="*/ 0 h 5150262"/>
                <a:gd name="connsiteX8" fmla="*/ 1496854 w 7933467"/>
                <a:gd name="connsiteY8" fmla="*/ 3166682 h 5150262"/>
                <a:gd name="connsiteX9" fmla="*/ 2428113 w 7933467"/>
                <a:gd name="connsiteY9" fmla="*/ 5136737 h 5150262"/>
                <a:gd name="connsiteX10" fmla="*/ 2434495 w 7933467"/>
                <a:gd name="connsiteY10" fmla="*/ 5150263 h 5150262"/>
                <a:gd name="connsiteX11" fmla="*/ 7933468 w 7933467"/>
                <a:gd name="connsiteY11" fmla="*/ 5150263 h 5150262"/>
                <a:gd name="connsiteX12" fmla="*/ 7933468 w 7933467"/>
                <a:gd name="connsiteY12" fmla="*/ 5150263 h 5150262"/>
                <a:gd name="connsiteX13" fmla="*/ 7933468 w 7933467"/>
                <a:gd name="connsiteY13" fmla="*/ 3947541 h 5150262"/>
                <a:gd name="connsiteX14" fmla="*/ 7933468 w 7933467"/>
                <a:gd name="connsiteY14" fmla="*/ 3947541 h 51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933467" h="5150262">
                  <a:moveTo>
                    <a:pt x="7933468" y="3513391"/>
                  </a:moveTo>
                  <a:lnTo>
                    <a:pt x="7794498" y="3219355"/>
                  </a:lnTo>
                  <a:lnTo>
                    <a:pt x="7792879" y="3210878"/>
                  </a:lnTo>
                  <a:lnTo>
                    <a:pt x="7456075" y="2498408"/>
                  </a:lnTo>
                  <a:lnTo>
                    <a:pt x="7453694" y="2498408"/>
                  </a:lnTo>
                  <a:lnTo>
                    <a:pt x="6272689" y="0"/>
                  </a:lnTo>
                  <a:lnTo>
                    <a:pt x="5744242" y="0"/>
                  </a:lnTo>
                  <a:lnTo>
                    <a:pt x="0" y="0"/>
                  </a:lnTo>
                  <a:lnTo>
                    <a:pt x="1496854" y="3166682"/>
                  </a:lnTo>
                  <a:lnTo>
                    <a:pt x="2428113" y="5136737"/>
                  </a:lnTo>
                  <a:lnTo>
                    <a:pt x="2434495" y="5150263"/>
                  </a:lnTo>
                  <a:lnTo>
                    <a:pt x="7933468" y="5150263"/>
                  </a:lnTo>
                  <a:lnTo>
                    <a:pt x="7933468" y="5150263"/>
                  </a:lnTo>
                  <a:lnTo>
                    <a:pt x="7933468" y="3947541"/>
                  </a:lnTo>
                  <a:lnTo>
                    <a:pt x="7933468" y="3947541"/>
                  </a:lnTo>
                  <a:close/>
                </a:path>
              </a:pathLst>
            </a:custGeom>
            <a:solidFill>
              <a:schemeClr val="tx1"/>
            </a:solidFill>
            <a:ln w="9525"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0C8F07EE-BF96-4743-9DFA-884E58EEF7F8}"/>
                </a:ext>
              </a:extLst>
            </p:cNvPr>
            <p:cNvSpPr/>
            <p:nvPr/>
          </p:nvSpPr>
          <p:spPr>
            <a:xfrm>
              <a:off x="9009791" y="852487"/>
              <a:ext cx="1658398" cy="3508438"/>
            </a:xfrm>
            <a:custGeom>
              <a:avLst/>
              <a:gdLst>
                <a:gd name="connsiteX0" fmla="*/ 0 w 1658398"/>
                <a:gd name="connsiteY0" fmla="*/ 0 h 3508438"/>
                <a:gd name="connsiteX1" fmla="*/ 1181005 w 1658398"/>
                <a:gd name="connsiteY1" fmla="*/ 2498408 h 3508438"/>
                <a:gd name="connsiteX2" fmla="*/ 1517809 w 1658398"/>
                <a:gd name="connsiteY2" fmla="*/ 3210878 h 3508438"/>
                <a:gd name="connsiteX3" fmla="*/ 1658398 w 1658398"/>
                <a:gd name="connsiteY3" fmla="*/ 3508439 h 3508438"/>
                <a:gd name="connsiteX4" fmla="*/ 1658398 w 1658398"/>
                <a:gd name="connsiteY4" fmla="*/ 0 h 3508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8398" h="3508438">
                  <a:moveTo>
                    <a:pt x="0" y="0"/>
                  </a:moveTo>
                  <a:lnTo>
                    <a:pt x="1181005" y="2498408"/>
                  </a:lnTo>
                  <a:lnTo>
                    <a:pt x="1517809" y="3210878"/>
                  </a:lnTo>
                  <a:lnTo>
                    <a:pt x="1658398" y="3508439"/>
                  </a:lnTo>
                  <a:lnTo>
                    <a:pt x="1658398" y="0"/>
                  </a:lnTo>
                  <a:close/>
                </a:path>
              </a:pathLst>
            </a:custGeom>
            <a:solidFill>
              <a:schemeClr val="bg1">
                <a:lumMod val="85000"/>
                <a:alpha val="50196"/>
              </a:schemeClr>
            </a:solidFill>
            <a:ln w="9525" cap="flat">
              <a:noFill/>
              <a:prstDash val="solid"/>
              <a:miter/>
            </a:ln>
          </p:spPr>
          <p:txBody>
            <a:bodyPr rtlCol="0" anchor="ctr"/>
            <a:lstStyle/>
            <a:p>
              <a:endParaRPr lang="en-AU"/>
            </a:p>
          </p:txBody>
        </p:sp>
      </p:grpSp>
      <p:sp>
        <p:nvSpPr>
          <p:cNvPr id="7" name="Slide Number Placeholder 6">
            <a:extLst>
              <a:ext uri="{FF2B5EF4-FFF2-40B4-BE49-F238E27FC236}">
                <a16:creationId xmlns:a16="http://schemas.microsoft.com/office/drawing/2014/main" id="{DFAF234B-2579-413B-A7B7-C756D497F8B4}"/>
              </a:ext>
            </a:extLst>
          </p:cNvPr>
          <p:cNvSpPr>
            <a:spLocks noGrp="1"/>
          </p:cNvSpPr>
          <p:nvPr userDrawn="1">
            <p:ph type="sldNum" sz="quarter" idx="12"/>
          </p:nvPr>
        </p:nvSpPr>
        <p:spPr/>
        <p:txBody>
          <a:bodyPr/>
          <a:lstStyle/>
          <a:p>
            <a:fld id="{E4E047A3-478C-4E7E-BF3D-3786245819C0}" type="slidenum">
              <a:rPr lang="en-AU" smtClean="0"/>
              <a:t>‹#›</a:t>
            </a:fld>
            <a:endParaRPr lang="en-AU"/>
          </a:p>
        </p:txBody>
      </p:sp>
      <p:sp>
        <p:nvSpPr>
          <p:cNvPr id="2" name="Title 1">
            <a:extLst>
              <a:ext uri="{FF2B5EF4-FFF2-40B4-BE49-F238E27FC236}">
                <a16:creationId xmlns:a16="http://schemas.microsoft.com/office/drawing/2014/main" id="{3C945811-51FB-4C17-83BD-089998BA0FBF}"/>
              </a:ext>
            </a:extLst>
          </p:cNvPr>
          <p:cNvSpPr>
            <a:spLocks noGrp="1"/>
          </p:cNvSpPr>
          <p:nvPr userDrawn="1">
            <p:ph type="title" hasCustomPrompt="1"/>
          </p:nvPr>
        </p:nvSpPr>
        <p:spPr>
          <a:xfrm>
            <a:off x="5346972" y="846593"/>
            <a:ext cx="4639538" cy="3546345"/>
          </a:xfrm>
          <a:prstGeom prst="rect">
            <a:avLst/>
          </a:prstGeom>
        </p:spPr>
        <p:txBody>
          <a:bodyPr anchor="b">
            <a:noAutofit/>
          </a:bodyPr>
          <a:lstStyle>
            <a:lvl1pPr algn="r">
              <a:defRPr sz="3800" i="1">
                <a:solidFill>
                  <a:schemeClr val="bg1"/>
                </a:solidFill>
                <a:latin typeface="+mn-lt"/>
              </a:defRPr>
            </a:lvl1pPr>
          </a:lstStyle>
          <a:p>
            <a:r>
              <a:rPr lang="en-US"/>
              <a:t>Insert quote text here</a:t>
            </a:r>
            <a:endParaRPr lang="en-AU"/>
          </a:p>
        </p:txBody>
      </p:sp>
      <p:cxnSp>
        <p:nvCxnSpPr>
          <p:cNvPr id="16" name="Straight Connector 15">
            <a:extLst>
              <a:ext uri="{FF2B5EF4-FFF2-40B4-BE49-F238E27FC236}">
                <a16:creationId xmlns:a16="http://schemas.microsoft.com/office/drawing/2014/main" id="{BF225198-0F8C-44ED-96A9-0FD52FFE32E6}"/>
              </a:ext>
            </a:extLst>
          </p:cNvPr>
          <p:cNvCxnSpPr/>
          <p:nvPr userDrawn="1"/>
        </p:nvCxnSpPr>
        <p:spPr>
          <a:xfrm>
            <a:off x="8700635" y="4678819"/>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6052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pullout (picture)">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05BAA18-8288-4524-83DB-261EAE38B500}"/>
              </a:ext>
            </a:extLst>
          </p:cNvPr>
          <p:cNvSpPr/>
          <p:nvPr/>
        </p:nvSpPr>
        <p:spPr>
          <a:xfrm>
            <a:off x="2971526" y="-3976"/>
            <a:ext cx="9251183" cy="6844943"/>
          </a:xfrm>
          <a:custGeom>
            <a:avLst/>
            <a:gdLst>
              <a:gd name="connsiteX0" fmla="*/ 6933343 w 6933342"/>
              <a:gd name="connsiteY0" fmla="*/ 0 h 5129974"/>
              <a:gd name="connsiteX1" fmla="*/ 0 w 6933342"/>
              <a:gd name="connsiteY1" fmla="*/ 0 h 5129974"/>
              <a:gd name="connsiteX2" fmla="*/ 2424970 w 6933342"/>
              <a:gd name="connsiteY2" fmla="*/ 5129975 h 5129974"/>
              <a:gd name="connsiteX3" fmla="*/ 6933343 w 6933342"/>
              <a:gd name="connsiteY3" fmla="*/ 5129975 h 5129974"/>
              <a:gd name="connsiteX4" fmla="*/ 6933343 w 6933342"/>
              <a:gd name="connsiteY4" fmla="*/ 0 h 5129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33342" h="5129974">
                <a:moveTo>
                  <a:pt x="6933343" y="0"/>
                </a:moveTo>
                <a:lnTo>
                  <a:pt x="0" y="0"/>
                </a:lnTo>
                <a:lnTo>
                  <a:pt x="2424970" y="5129975"/>
                </a:lnTo>
                <a:lnTo>
                  <a:pt x="6933343" y="5129975"/>
                </a:lnTo>
                <a:lnTo>
                  <a:pt x="6933343" y="0"/>
                </a:lnTo>
                <a:close/>
              </a:path>
            </a:pathLst>
          </a:custGeom>
          <a:solidFill>
            <a:schemeClr val="accent1"/>
          </a:solidFill>
          <a:ln w="9525" cap="flat">
            <a:noFill/>
            <a:prstDash val="solid"/>
            <a:miter/>
          </a:ln>
        </p:spPr>
        <p:txBody>
          <a:bodyPr rtlCol="0" anchor="ctr"/>
          <a:lstStyle/>
          <a:p>
            <a:endParaRPr lang="en-AU"/>
          </a:p>
        </p:txBody>
      </p:sp>
      <p:sp>
        <p:nvSpPr>
          <p:cNvPr id="13" name="Picture Placeholder 40">
            <a:extLst>
              <a:ext uri="{FF2B5EF4-FFF2-40B4-BE49-F238E27FC236}">
                <a16:creationId xmlns:a16="http://schemas.microsoft.com/office/drawing/2014/main" id="{1BEC1E53-B89F-479A-9454-1F82ED9A8DFD}"/>
              </a:ext>
            </a:extLst>
          </p:cNvPr>
          <p:cNvSpPr>
            <a:spLocks noGrp="1" noChangeAspect="1"/>
          </p:cNvSpPr>
          <p:nvPr userDrawn="1">
            <p:ph type="pic" sz="quarter" idx="13" hasCustomPrompt="1"/>
          </p:nvPr>
        </p:nvSpPr>
        <p:spPr>
          <a:xfrm>
            <a:off x="-1484" y="-6229"/>
            <a:ext cx="6059385" cy="6532441"/>
          </a:xfrm>
          <a:custGeom>
            <a:avLst/>
            <a:gdLst>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6" fmla="*/ 587054 w 4608426"/>
              <a:gd name="connsiteY6"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587054 w 4608426"/>
              <a:gd name="connsiteY5" fmla="*/ 0 h 6858000"/>
              <a:gd name="connsiteX0" fmla="*/ 587054 w 4608426"/>
              <a:gd name="connsiteY0" fmla="*/ 0 h 6858000"/>
              <a:gd name="connsiteX1" fmla="*/ 4608426 w 4608426"/>
              <a:gd name="connsiteY1" fmla="*/ 0 h 6858000"/>
              <a:gd name="connsiteX2" fmla="*/ 4608426 w 4608426"/>
              <a:gd name="connsiteY2" fmla="*/ 6858000 h 6858000"/>
              <a:gd name="connsiteX3" fmla="*/ 2808768 w 4608426"/>
              <a:gd name="connsiteY3" fmla="*/ 6858000 h 6858000"/>
              <a:gd name="connsiteX4" fmla="*/ 0 w 4608426"/>
              <a:gd name="connsiteY4" fmla="*/ 2512304 h 6858000"/>
              <a:gd name="connsiteX5" fmla="*/ 587054 w 4608426"/>
              <a:gd name="connsiteY5" fmla="*/ 0 h 6858000"/>
              <a:gd name="connsiteX0" fmla="*/ 40006 w 4061378"/>
              <a:gd name="connsiteY0" fmla="*/ 0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40006 w 4061378"/>
              <a:gd name="connsiteY5" fmla="*/ 0 h 6858000"/>
              <a:gd name="connsiteX0" fmla="*/ 2279 w 4061378"/>
              <a:gd name="connsiteY0" fmla="*/ 9432 h 6858000"/>
              <a:gd name="connsiteX1" fmla="*/ 4061378 w 4061378"/>
              <a:gd name="connsiteY1" fmla="*/ 0 h 6858000"/>
              <a:gd name="connsiteX2" fmla="*/ 4061378 w 4061378"/>
              <a:gd name="connsiteY2" fmla="*/ 6858000 h 6858000"/>
              <a:gd name="connsiteX3" fmla="*/ 2261720 w 4061378"/>
              <a:gd name="connsiteY3" fmla="*/ 6858000 h 6858000"/>
              <a:gd name="connsiteX4" fmla="*/ 0 w 4061378"/>
              <a:gd name="connsiteY4" fmla="*/ 2116165 h 6858000"/>
              <a:gd name="connsiteX5" fmla="*/ 2279 w 4061378"/>
              <a:gd name="connsiteY5" fmla="*/ 9432 h 6858000"/>
              <a:gd name="connsiteX0" fmla="*/ 2279 w 4061378"/>
              <a:gd name="connsiteY0" fmla="*/ 0 h 6848568"/>
              <a:gd name="connsiteX1" fmla="*/ 2974946 w 4061378"/>
              <a:gd name="connsiteY1" fmla="*/ 98 h 6848568"/>
              <a:gd name="connsiteX2" fmla="*/ 4061378 w 4061378"/>
              <a:gd name="connsiteY2" fmla="*/ 6848568 h 6848568"/>
              <a:gd name="connsiteX3" fmla="*/ 2261720 w 4061378"/>
              <a:gd name="connsiteY3" fmla="*/ 6848568 h 6848568"/>
              <a:gd name="connsiteX4" fmla="*/ 0 w 4061378"/>
              <a:gd name="connsiteY4" fmla="*/ 2106733 h 6848568"/>
              <a:gd name="connsiteX5" fmla="*/ 2279 w 4061378"/>
              <a:gd name="connsiteY5" fmla="*/ 0 h 6848568"/>
              <a:gd name="connsiteX0" fmla="*/ 2279 w 6234243"/>
              <a:gd name="connsiteY0" fmla="*/ 0 h 6848568"/>
              <a:gd name="connsiteX1" fmla="*/ 2974946 w 6234243"/>
              <a:gd name="connsiteY1" fmla="*/ 98 h 6848568"/>
              <a:gd name="connsiteX2" fmla="*/ 6234243 w 6234243"/>
              <a:gd name="connsiteY2" fmla="*/ 6848568 h 6848568"/>
              <a:gd name="connsiteX3" fmla="*/ 2261720 w 6234243"/>
              <a:gd name="connsiteY3" fmla="*/ 6848568 h 6848568"/>
              <a:gd name="connsiteX4" fmla="*/ 0 w 6234243"/>
              <a:gd name="connsiteY4" fmla="*/ 2106733 h 6848568"/>
              <a:gd name="connsiteX5" fmla="*/ 2279 w 6234243"/>
              <a:gd name="connsiteY5" fmla="*/ 0 h 6848568"/>
              <a:gd name="connsiteX0" fmla="*/ 2279 w 6234243"/>
              <a:gd name="connsiteY0" fmla="*/ 0 h 6848568"/>
              <a:gd name="connsiteX1" fmla="*/ 2974946 w 6234243"/>
              <a:gd name="connsiteY1" fmla="*/ 98 h 6848568"/>
              <a:gd name="connsiteX2" fmla="*/ 6234243 w 6234243"/>
              <a:gd name="connsiteY2" fmla="*/ 6848568 h 6848568"/>
              <a:gd name="connsiteX3" fmla="*/ 22145 w 6234243"/>
              <a:gd name="connsiteY3" fmla="*/ 6839038 h 6848568"/>
              <a:gd name="connsiteX4" fmla="*/ 0 w 6234243"/>
              <a:gd name="connsiteY4" fmla="*/ 2106733 h 6848568"/>
              <a:gd name="connsiteX5" fmla="*/ 2279 w 6234243"/>
              <a:gd name="connsiteY5" fmla="*/ 0 h 6848568"/>
              <a:gd name="connsiteX0" fmla="*/ 2279 w 6234243"/>
              <a:gd name="connsiteY0" fmla="*/ 0 h 6848568"/>
              <a:gd name="connsiteX1" fmla="*/ 2974946 w 6234243"/>
              <a:gd name="connsiteY1" fmla="*/ 98 h 6848568"/>
              <a:gd name="connsiteX2" fmla="*/ 6234243 w 6234243"/>
              <a:gd name="connsiteY2" fmla="*/ 6848568 h 6848568"/>
              <a:gd name="connsiteX3" fmla="*/ 22145 w 6234243"/>
              <a:gd name="connsiteY3" fmla="*/ 6848568 h 6848568"/>
              <a:gd name="connsiteX4" fmla="*/ 0 w 6234243"/>
              <a:gd name="connsiteY4" fmla="*/ 2106733 h 6848568"/>
              <a:gd name="connsiteX5" fmla="*/ 2279 w 6234243"/>
              <a:gd name="connsiteY5" fmla="*/ 0 h 6848568"/>
              <a:gd name="connsiteX0" fmla="*/ 0 w 6231964"/>
              <a:gd name="connsiteY0" fmla="*/ 0 h 6848568"/>
              <a:gd name="connsiteX1" fmla="*/ 2972667 w 6231964"/>
              <a:gd name="connsiteY1" fmla="*/ 98 h 6848568"/>
              <a:gd name="connsiteX2" fmla="*/ 6231964 w 6231964"/>
              <a:gd name="connsiteY2" fmla="*/ 6848568 h 6848568"/>
              <a:gd name="connsiteX3" fmla="*/ 19866 w 6231964"/>
              <a:gd name="connsiteY3" fmla="*/ 6848568 h 6848568"/>
              <a:gd name="connsiteX4" fmla="*/ 0 w 6231964"/>
              <a:gd name="connsiteY4" fmla="*/ 0 h 6848568"/>
              <a:gd name="connsiteX0" fmla="*/ 0 w 6251024"/>
              <a:gd name="connsiteY0" fmla="*/ 0 h 6858098"/>
              <a:gd name="connsiteX1" fmla="*/ 2991727 w 6251024"/>
              <a:gd name="connsiteY1" fmla="*/ 9628 h 6858098"/>
              <a:gd name="connsiteX2" fmla="*/ 6251024 w 6251024"/>
              <a:gd name="connsiteY2" fmla="*/ 6858098 h 6858098"/>
              <a:gd name="connsiteX3" fmla="*/ 38926 w 6251024"/>
              <a:gd name="connsiteY3" fmla="*/ 6858098 h 6858098"/>
              <a:gd name="connsiteX4" fmla="*/ 0 w 6251024"/>
              <a:gd name="connsiteY4" fmla="*/ 0 h 6858098"/>
              <a:gd name="connsiteX0" fmla="*/ 0 w 6222434"/>
              <a:gd name="connsiteY0" fmla="*/ 0 h 6858098"/>
              <a:gd name="connsiteX1" fmla="*/ 2963137 w 6222434"/>
              <a:gd name="connsiteY1" fmla="*/ 9628 h 6858098"/>
              <a:gd name="connsiteX2" fmla="*/ 6222434 w 6222434"/>
              <a:gd name="connsiteY2" fmla="*/ 6858098 h 6858098"/>
              <a:gd name="connsiteX3" fmla="*/ 10336 w 6222434"/>
              <a:gd name="connsiteY3" fmla="*/ 6858098 h 6858098"/>
              <a:gd name="connsiteX4" fmla="*/ 0 w 6222434"/>
              <a:gd name="connsiteY4" fmla="*/ 0 h 6858098"/>
              <a:gd name="connsiteX0" fmla="*/ 0 w 6222434"/>
              <a:gd name="connsiteY0" fmla="*/ 0 h 6858098"/>
              <a:gd name="connsiteX1" fmla="*/ 2963137 w 6222434"/>
              <a:gd name="connsiteY1" fmla="*/ 9628 h 6858098"/>
              <a:gd name="connsiteX2" fmla="*/ 6060503 w 6222434"/>
              <a:gd name="connsiteY2" fmla="*/ 6521103 h 6858098"/>
              <a:gd name="connsiteX3" fmla="*/ 6222434 w 6222434"/>
              <a:gd name="connsiteY3" fmla="*/ 6858098 h 6858098"/>
              <a:gd name="connsiteX4" fmla="*/ 10336 w 6222434"/>
              <a:gd name="connsiteY4" fmla="*/ 6858098 h 6858098"/>
              <a:gd name="connsiteX5" fmla="*/ 0 w 6222434"/>
              <a:gd name="connsiteY5" fmla="*/ 0 h 6858098"/>
              <a:gd name="connsiteX0" fmla="*/ 450981 w 6673415"/>
              <a:gd name="connsiteY0" fmla="*/ 0 h 7117371"/>
              <a:gd name="connsiteX1" fmla="*/ 3414118 w 6673415"/>
              <a:gd name="connsiteY1" fmla="*/ 9628 h 7117371"/>
              <a:gd name="connsiteX2" fmla="*/ 6511484 w 6673415"/>
              <a:gd name="connsiteY2" fmla="*/ 6521103 h 7117371"/>
              <a:gd name="connsiteX3" fmla="*/ 6673415 w 6673415"/>
              <a:gd name="connsiteY3" fmla="*/ 6858098 h 7117371"/>
              <a:gd name="connsiteX4" fmla="*/ 461317 w 6673415"/>
              <a:gd name="connsiteY4" fmla="*/ 6858098 h 7117371"/>
              <a:gd name="connsiteX5" fmla="*/ 456688 w 6673415"/>
              <a:gd name="connsiteY5" fmla="*/ 6521103 h 7117371"/>
              <a:gd name="connsiteX6" fmla="*/ 450981 w 6673415"/>
              <a:gd name="connsiteY6" fmla="*/ 0 h 7117371"/>
              <a:gd name="connsiteX0" fmla="*/ 217979 w 6440413"/>
              <a:gd name="connsiteY0" fmla="*/ 0 h 6858098"/>
              <a:gd name="connsiteX1" fmla="*/ 3181116 w 6440413"/>
              <a:gd name="connsiteY1" fmla="*/ 9628 h 6858098"/>
              <a:gd name="connsiteX2" fmla="*/ 6278482 w 6440413"/>
              <a:gd name="connsiteY2" fmla="*/ 6521103 h 6858098"/>
              <a:gd name="connsiteX3" fmla="*/ 6440413 w 6440413"/>
              <a:gd name="connsiteY3" fmla="*/ 6858098 h 6858098"/>
              <a:gd name="connsiteX4" fmla="*/ 223686 w 6440413"/>
              <a:gd name="connsiteY4" fmla="*/ 6521103 h 6858098"/>
              <a:gd name="connsiteX5" fmla="*/ 217979 w 6440413"/>
              <a:gd name="connsiteY5" fmla="*/ 0 h 6858098"/>
              <a:gd name="connsiteX0" fmla="*/ 217979 w 6278482"/>
              <a:gd name="connsiteY0" fmla="*/ 0 h 6521103"/>
              <a:gd name="connsiteX1" fmla="*/ 3181116 w 6278482"/>
              <a:gd name="connsiteY1" fmla="*/ 9628 h 6521103"/>
              <a:gd name="connsiteX2" fmla="*/ 6278482 w 6278482"/>
              <a:gd name="connsiteY2" fmla="*/ 6521103 h 6521103"/>
              <a:gd name="connsiteX3" fmla="*/ 223686 w 6278482"/>
              <a:gd name="connsiteY3" fmla="*/ 6521103 h 6521103"/>
              <a:gd name="connsiteX4" fmla="*/ 217979 w 6278482"/>
              <a:gd name="connsiteY4" fmla="*/ 0 h 6521103"/>
              <a:gd name="connsiteX0" fmla="*/ 218227 w 6278730"/>
              <a:gd name="connsiteY0" fmla="*/ 0 h 6521103"/>
              <a:gd name="connsiteX1" fmla="*/ 3181364 w 6278730"/>
              <a:gd name="connsiteY1" fmla="*/ 9628 h 6521103"/>
              <a:gd name="connsiteX2" fmla="*/ 6278730 w 6278730"/>
              <a:gd name="connsiteY2" fmla="*/ 6521103 h 6521103"/>
              <a:gd name="connsiteX3" fmla="*/ 223934 w 6278730"/>
              <a:gd name="connsiteY3" fmla="*/ 6521103 h 6521103"/>
              <a:gd name="connsiteX4" fmla="*/ 218227 w 6278730"/>
              <a:gd name="connsiteY4" fmla="*/ 0 h 6521103"/>
              <a:gd name="connsiteX0" fmla="*/ 0 w 6060503"/>
              <a:gd name="connsiteY0" fmla="*/ 0 h 6521103"/>
              <a:gd name="connsiteX1" fmla="*/ 2963137 w 6060503"/>
              <a:gd name="connsiteY1" fmla="*/ 9628 h 6521103"/>
              <a:gd name="connsiteX2" fmla="*/ 6060503 w 6060503"/>
              <a:gd name="connsiteY2" fmla="*/ 6521103 h 6521103"/>
              <a:gd name="connsiteX3" fmla="*/ 5707 w 6060503"/>
              <a:gd name="connsiteY3" fmla="*/ 6521103 h 6521103"/>
              <a:gd name="connsiteX4" fmla="*/ 0 w 6060503"/>
              <a:gd name="connsiteY4" fmla="*/ 0 h 6521103"/>
              <a:gd name="connsiteX0" fmla="*/ 4334 w 6064837"/>
              <a:gd name="connsiteY0" fmla="*/ 0 h 6521103"/>
              <a:gd name="connsiteX1" fmla="*/ 2967471 w 6064837"/>
              <a:gd name="connsiteY1" fmla="*/ 9628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0 h 6521103"/>
              <a:gd name="connsiteX1" fmla="*/ 2981721 w 6064837"/>
              <a:gd name="connsiteY1" fmla="*/ 116506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0 h 6521103"/>
              <a:gd name="connsiteX1" fmla="*/ 2967472 w 6064837"/>
              <a:gd name="connsiteY1" fmla="*/ 7253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0 h 6521103"/>
              <a:gd name="connsiteX1" fmla="*/ 2967472 w 6064837"/>
              <a:gd name="connsiteY1" fmla="*/ 7253 h 6521103"/>
              <a:gd name="connsiteX2" fmla="*/ 6064837 w 6064837"/>
              <a:gd name="connsiteY2" fmla="*/ 6521103 h 6521103"/>
              <a:gd name="connsiteX3" fmla="*/ 541 w 6064837"/>
              <a:gd name="connsiteY3" fmla="*/ 6517936 h 6521103"/>
              <a:gd name="connsiteX4" fmla="*/ 4334 w 6064837"/>
              <a:gd name="connsiteY4" fmla="*/ 0 h 6521103"/>
              <a:gd name="connsiteX0" fmla="*/ 4334 w 6064837"/>
              <a:gd name="connsiteY0" fmla="*/ 9373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9373 h 6513850"/>
              <a:gd name="connsiteX0" fmla="*/ 4334 w 6064837"/>
              <a:gd name="connsiteY0" fmla="*/ 6998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6998 h 6513850"/>
              <a:gd name="connsiteX0" fmla="*/ 4334 w 6064837"/>
              <a:gd name="connsiteY0" fmla="*/ 6998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6998 h 6513850"/>
              <a:gd name="connsiteX0" fmla="*/ 4334 w 6064837"/>
              <a:gd name="connsiteY0" fmla="*/ 6998 h 6513850"/>
              <a:gd name="connsiteX1" fmla="*/ 2967472 w 6064837"/>
              <a:gd name="connsiteY1" fmla="*/ 0 h 6513850"/>
              <a:gd name="connsiteX2" fmla="*/ 6064837 w 6064837"/>
              <a:gd name="connsiteY2" fmla="*/ 6513850 h 6513850"/>
              <a:gd name="connsiteX3" fmla="*/ 541 w 6064837"/>
              <a:gd name="connsiteY3" fmla="*/ 6510683 h 6513850"/>
              <a:gd name="connsiteX4" fmla="*/ 4334 w 6064837"/>
              <a:gd name="connsiteY4" fmla="*/ 6998 h 6513850"/>
              <a:gd name="connsiteX0" fmla="*/ 0 w 6060503"/>
              <a:gd name="connsiteY0" fmla="*/ 6998 h 6513850"/>
              <a:gd name="connsiteX1" fmla="*/ 2963138 w 6060503"/>
              <a:gd name="connsiteY1" fmla="*/ 0 h 6513850"/>
              <a:gd name="connsiteX2" fmla="*/ 6060503 w 6060503"/>
              <a:gd name="connsiteY2" fmla="*/ 6513850 h 6513850"/>
              <a:gd name="connsiteX3" fmla="*/ 24708 w 6060503"/>
              <a:gd name="connsiteY3" fmla="*/ 6418056 h 6513850"/>
              <a:gd name="connsiteX4" fmla="*/ 0 w 6060503"/>
              <a:gd name="connsiteY4" fmla="*/ 6998 h 6513850"/>
              <a:gd name="connsiteX0" fmla="*/ 2106 w 6062609"/>
              <a:gd name="connsiteY0" fmla="*/ 6998 h 6515434"/>
              <a:gd name="connsiteX1" fmla="*/ 2965244 w 6062609"/>
              <a:gd name="connsiteY1" fmla="*/ 0 h 6515434"/>
              <a:gd name="connsiteX2" fmla="*/ 6062609 w 6062609"/>
              <a:gd name="connsiteY2" fmla="*/ 6513850 h 6515434"/>
              <a:gd name="connsiteX3" fmla="*/ 688 w 6062609"/>
              <a:gd name="connsiteY3" fmla="*/ 6515434 h 6515434"/>
              <a:gd name="connsiteX4" fmla="*/ 2106 w 6062609"/>
              <a:gd name="connsiteY4" fmla="*/ 6998 h 6515434"/>
              <a:gd name="connsiteX0" fmla="*/ 2106 w 5877356"/>
              <a:gd name="connsiteY0" fmla="*/ 6998 h 6515434"/>
              <a:gd name="connsiteX1" fmla="*/ 2965244 w 5877356"/>
              <a:gd name="connsiteY1" fmla="*/ 0 h 6515434"/>
              <a:gd name="connsiteX2" fmla="*/ 5877356 w 5877356"/>
              <a:gd name="connsiteY2" fmla="*/ 6475849 h 6515434"/>
              <a:gd name="connsiteX3" fmla="*/ 688 w 5877356"/>
              <a:gd name="connsiteY3" fmla="*/ 6515434 h 6515434"/>
              <a:gd name="connsiteX4" fmla="*/ 2106 w 5877356"/>
              <a:gd name="connsiteY4" fmla="*/ 6998 h 6515434"/>
              <a:gd name="connsiteX0" fmla="*/ 2106 w 6041235"/>
              <a:gd name="connsiteY0" fmla="*/ 6998 h 6515434"/>
              <a:gd name="connsiteX1" fmla="*/ 2965244 w 6041235"/>
              <a:gd name="connsiteY1" fmla="*/ 0 h 6515434"/>
              <a:gd name="connsiteX2" fmla="*/ 6041235 w 6041235"/>
              <a:gd name="connsiteY2" fmla="*/ 6511475 h 6515434"/>
              <a:gd name="connsiteX3" fmla="*/ 688 w 6041235"/>
              <a:gd name="connsiteY3" fmla="*/ 6515434 h 6515434"/>
              <a:gd name="connsiteX4" fmla="*/ 2106 w 6041235"/>
              <a:gd name="connsiteY4" fmla="*/ 6998 h 6515434"/>
              <a:gd name="connsiteX0" fmla="*/ 2106 w 5882107"/>
              <a:gd name="connsiteY0" fmla="*/ 6998 h 6577977"/>
              <a:gd name="connsiteX1" fmla="*/ 2965244 w 5882107"/>
              <a:gd name="connsiteY1" fmla="*/ 0 h 6577977"/>
              <a:gd name="connsiteX2" fmla="*/ 5882107 w 5882107"/>
              <a:gd name="connsiteY2" fmla="*/ 6577977 h 6577977"/>
              <a:gd name="connsiteX3" fmla="*/ 688 w 5882107"/>
              <a:gd name="connsiteY3" fmla="*/ 6515434 h 6577977"/>
              <a:gd name="connsiteX4" fmla="*/ 2106 w 5882107"/>
              <a:gd name="connsiteY4" fmla="*/ 6998 h 6577977"/>
              <a:gd name="connsiteX0" fmla="*/ 2106 w 6043610"/>
              <a:gd name="connsiteY0" fmla="*/ 6998 h 6515434"/>
              <a:gd name="connsiteX1" fmla="*/ 2965244 w 6043610"/>
              <a:gd name="connsiteY1" fmla="*/ 0 h 6515434"/>
              <a:gd name="connsiteX2" fmla="*/ 6043610 w 6043610"/>
              <a:gd name="connsiteY2" fmla="*/ 6513850 h 6515434"/>
              <a:gd name="connsiteX3" fmla="*/ 688 w 6043610"/>
              <a:gd name="connsiteY3" fmla="*/ 6515434 h 6515434"/>
              <a:gd name="connsiteX4" fmla="*/ 2106 w 6043610"/>
              <a:gd name="connsiteY4" fmla="*/ 6998 h 6515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610" h="6515434">
                <a:moveTo>
                  <a:pt x="2106" y="6998"/>
                </a:moveTo>
                <a:lnTo>
                  <a:pt x="2965244" y="0"/>
                </a:lnTo>
                <a:lnTo>
                  <a:pt x="6043610" y="6513850"/>
                </a:lnTo>
                <a:lnTo>
                  <a:pt x="688" y="6515434"/>
                </a:lnTo>
                <a:cubicBezTo>
                  <a:pt x="-2166" y="3254882"/>
                  <a:pt x="4959" y="3267549"/>
                  <a:pt x="2106" y="6998"/>
                </a:cubicBezTo>
                <a:close/>
              </a:path>
            </a:pathLst>
          </a:custGeom>
          <a:solidFill>
            <a:schemeClr val="bg2"/>
          </a:solidFill>
        </p:spPr>
        <p:txBody>
          <a:bodyPr wrap="square" anchor="ctr" anchorCtr="0">
            <a:noAutofit/>
          </a:bodyPr>
          <a:lstStyle>
            <a:lvl1pPr marL="0" indent="0" algn="l">
              <a:buNone/>
              <a:defRPr/>
            </a:lvl1pPr>
          </a:lstStyle>
          <a:p>
            <a:r>
              <a:rPr lang="en-AU"/>
              <a:t>Add a picture</a:t>
            </a:r>
          </a:p>
        </p:txBody>
      </p:sp>
      <p:sp>
        <p:nvSpPr>
          <p:cNvPr id="7" name="Slide Number Placeholder 6">
            <a:extLst>
              <a:ext uri="{FF2B5EF4-FFF2-40B4-BE49-F238E27FC236}">
                <a16:creationId xmlns:a16="http://schemas.microsoft.com/office/drawing/2014/main" id="{DFAF234B-2579-413B-A7B7-C756D497F8B4}"/>
              </a:ext>
            </a:extLst>
          </p:cNvPr>
          <p:cNvSpPr>
            <a:spLocks noGrp="1"/>
          </p:cNvSpPr>
          <p:nvPr userDrawn="1">
            <p:ph type="sldNum" sz="quarter" idx="12"/>
          </p:nvPr>
        </p:nvSpPr>
        <p:spPr/>
        <p:txBody>
          <a:bodyPr/>
          <a:lstStyle/>
          <a:p>
            <a:fld id="{E4E047A3-478C-4E7E-BF3D-3786245819C0}" type="slidenum">
              <a:rPr lang="en-AU" smtClean="0"/>
              <a:t>‹#›</a:t>
            </a:fld>
            <a:endParaRPr lang="en-AU"/>
          </a:p>
        </p:txBody>
      </p:sp>
      <p:sp>
        <p:nvSpPr>
          <p:cNvPr id="2" name="Title 1">
            <a:extLst>
              <a:ext uri="{FF2B5EF4-FFF2-40B4-BE49-F238E27FC236}">
                <a16:creationId xmlns:a16="http://schemas.microsoft.com/office/drawing/2014/main" id="{3C945811-51FB-4C17-83BD-089998BA0FBF}"/>
              </a:ext>
            </a:extLst>
          </p:cNvPr>
          <p:cNvSpPr>
            <a:spLocks noGrp="1"/>
          </p:cNvSpPr>
          <p:nvPr userDrawn="1">
            <p:ph type="title" hasCustomPrompt="1"/>
          </p:nvPr>
        </p:nvSpPr>
        <p:spPr>
          <a:xfrm>
            <a:off x="6724651" y="844549"/>
            <a:ext cx="4639538" cy="3546345"/>
          </a:xfrm>
          <a:prstGeom prst="rect">
            <a:avLst/>
          </a:prstGeom>
        </p:spPr>
        <p:txBody>
          <a:bodyPr anchor="b">
            <a:noAutofit/>
          </a:bodyPr>
          <a:lstStyle>
            <a:lvl1pPr algn="r">
              <a:defRPr sz="3800" i="1">
                <a:solidFill>
                  <a:schemeClr val="bg1"/>
                </a:solidFill>
                <a:latin typeface="+mn-lt"/>
              </a:defRPr>
            </a:lvl1pPr>
          </a:lstStyle>
          <a:p>
            <a:r>
              <a:rPr lang="en-US"/>
              <a:t>Insert quote text here</a:t>
            </a:r>
            <a:endParaRPr lang="en-AU"/>
          </a:p>
        </p:txBody>
      </p:sp>
      <p:cxnSp>
        <p:nvCxnSpPr>
          <p:cNvPr id="16" name="Straight Connector 15">
            <a:extLst>
              <a:ext uri="{FF2B5EF4-FFF2-40B4-BE49-F238E27FC236}">
                <a16:creationId xmlns:a16="http://schemas.microsoft.com/office/drawing/2014/main" id="{BF225198-0F8C-44ED-96A9-0FD52FFE32E6}"/>
              </a:ext>
            </a:extLst>
          </p:cNvPr>
          <p:cNvCxnSpPr/>
          <p:nvPr userDrawn="1"/>
        </p:nvCxnSpPr>
        <p:spPr>
          <a:xfrm>
            <a:off x="10078314" y="4676775"/>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Freeform: Shape 11">
            <a:extLst>
              <a:ext uri="{FF2B5EF4-FFF2-40B4-BE49-F238E27FC236}">
                <a16:creationId xmlns:a16="http://schemas.microsoft.com/office/drawing/2014/main" id="{2DDBD81E-20CE-47EF-BBDF-02A066937526}"/>
              </a:ext>
            </a:extLst>
          </p:cNvPr>
          <p:cNvSpPr/>
          <p:nvPr/>
        </p:nvSpPr>
        <p:spPr>
          <a:xfrm>
            <a:off x="-2817" y="4402237"/>
            <a:ext cx="12225528" cy="2469787"/>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Tree>
    <p:extLst>
      <p:ext uri="{BB962C8B-B14F-4D97-AF65-F5344CB8AC3E}">
        <p14:creationId xmlns:p14="http://schemas.microsoft.com/office/powerpoint/2010/main" val="1276985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grpSp>
        <p:nvGrpSpPr>
          <p:cNvPr id="9" name="Graphic 7">
            <a:extLst>
              <a:ext uri="{FF2B5EF4-FFF2-40B4-BE49-F238E27FC236}">
                <a16:creationId xmlns:a16="http://schemas.microsoft.com/office/drawing/2014/main" id="{775F9527-8847-4CD0-8737-8AB9D34244AF}"/>
              </a:ext>
            </a:extLst>
          </p:cNvPr>
          <p:cNvGrpSpPr>
            <a:grpSpLocks noChangeAspect="1"/>
          </p:cNvGrpSpPr>
          <p:nvPr/>
        </p:nvGrpSpPr>
        <p:grpSpPr>
          <a:xfrm>
            <a:off x="-9427" y="-526"/>
            <a:ext cx="12232734" cy="6876000"/>
            <a:chOff x="1504923" y="852092"/>
            <a:chExt cx="9163266" cy="5150657"/>
          </a:xfrm>
        </p:grpSpPr>
        <p:sp>
          <p:nvSpPr>
            <p:cNvPr id="10" name="Freeform: Shape 9">
              <a:extLst>
                <a:ext uri="{FF2B5EF4-FFF2-40B4-BE49-F238E27FC236}">
                  <a16:creationId xmlns:a16="http://schemas.microsoft.com/office/drawing/2014/main" id="{BBDA9792-586D-4163-8967-2653034E2252}"/>
                </a:ext>
              </a:extLst>
            </p:cNvPr>
            <p:cNvSpPr/>
            <p:nvPr/>
          </p:nvSpPr>
          <p:spPr>
            <a:xfrm>
              <a:off x="1504923" y="852092"/>
              <a:ext cx="9144476" cy="5150262"/>
            </a:xfrm>
            <a:custGeom>
              <a:avLst/>
              <a:gdLst>
                <a:gd name="connsiteX0" fmla="*/ 0 w 9144476"/>
                <a:gd name="connsiteY0" fmla="*/ 0 h 5150262"/>
                <a:gd name="connsiteX1" fmla="*/ 0 w 9144476"/>
                <a:gd name="connsiteY1" fmla="*/ 5150263 h 5150262"/>
                <a:gd name="connsiteX2" fmla="*/ 9144476 w 9144476"/>
                <a:gd name="connsiteY2" fmla="*/ 5150263 h 5150262"/>
                <a:gd name="connsiteX3" fmla="*/ 9144476 w 9144476"/>
                <a:gd name="connsiteY3" fmla="*/ 0 h 5150262"/>
                <a:gd name="connsiteX4" fmla="*/ 0 w 9144476"/>
                <a:gd name="connsiteY4" fmla="*/ 0 h 5150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476" h="5150262">
                  <a:moveTo>
                    <a:pt x="0" y="0"/>
                  </a:moveTo>
                  <a:lnTo>
                    <a:pt x="0" y="5150263"/>
                  </a:lnTo>
                  <a:lnTo>
                    <a:pt x="9144476" y="5150263"/>
                  </a:lnTo>
                  <a:lnTo>
                    <a:pt x="9144476" y="0"/>
                  </a:lnTo>
                  <a:lnTo>
                    <a:pt x="0" y="0"/>
                  </a:lnTo>
                  <a:close/>
                </a:path>
              </a:pathLst>
            </a:custGeom>
            <a:solidFill>
              <a:schemeClr val="tx1"/>
            </a:solidFill>
            <a:ln w="9525" cap="flat">
              <a:noFill/>
              <a:prstDash val="solid"/>
              <a:miter/>
            </a:ln>
          </p:spPr>
          <p:txBody>
            <a:bodyPr rtlCol="0" anchor="ctr"/>
            <a:lstStyle/>
            <a:p>
              <a:endParaRPr lang="en-AU"/>
            </a:p>
          </p:txBody>
        </p:sp>
        <p:sp>
          <p:nvSpPr>
            <p:cNvPr id="11" name="Freeform: Shape 10">
              <a:extLst>
                <a:ext uri="{FF2B5EF4-FFF2-40B4-BE49-F238E27FC236}">
                  <a16:creationId xmlns:a16="http://schemas.microsoft.com/office/drawing/2014/main" id="{6448F7DB-E829-4AD1-A577-E51664E27CF7}"/>
                </a:ext>
              </a:extLst>
            </p:cNvPr>
            <p:cNvSpPr/>
            <p:nvPr/>
          </p:nvSpPr>
          <p:spPr>
            <a:xfrm>
              <a:off x="7212138" y="852487"/>
              <a:ext cx="3456051" cy="5150262"/>
            </a:xfrm>
            <a:custGeom>
              <a:avLst/>
              <a:gdLst>
                <a:gd name="connsiteX0" fmla="*/ 3456051 w 3456051"/>
                <a:gd name="connsiteY0" fmla="*/ 5150263 h 5150262"/>
                <a:gd name="connsiteX1" fmla="*/ 3456051 w 3456051"/>
                <a:gd name="connsiteY1" fmla="*/ 0 h 5150262"/>
                <a:gd name="connsiteX2" fmla="*/ 0 w 3456051"/>
                <a:gd name="connsiteY2" fmla="*/ 0 h 5150262"/>
                <a:gd name="connsiteX3" fmla="*/ 0 w 3456051"/>
                <a:gd name="connsiteY3" fmla="*/ 1542288 h 5150262"/>
                <a:gd name="connsiteX4" fmla="*/ 1710690 w 3456051"/>
                <a:gd name="connsiteY4" fmla="*/ 5150263 h 5150262"/>
                <a:gd name="connsiteX5" fmla="*/ 3456051 w 3456051"/>
                <a:gd name="connsiteY5" fmla="*/ 5150263 h 51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56051" h="5150262">
                  <a:moveTo>
                    <a:pt x="3456051" y="5150263"/>
                  </a:moveTo>
                  <a:lnTo>
                    <a:pt x="3456051" y="0"/>
                  </a:lnTo>
                  <a:lnTo>
                    <a:pt x="0" y="0"/>
                  </a:lnTo>
                  <a:lnTo>
                    <a:pt x="0" y="1542288"/>
                  </a:lnTo>
                  <a:lnTo>
                    <a:pt x="1710690" y="5150263"/>
                  </a:lnTo>
                  <a:lnTo>
                    <a:pt x="3456051" y="5150263"/>
                  </a:lnTo>
                  <a:close/>
                </a:path>
              </a:pathLst>
            </a:custGeom>
            <a:solidFill>
              <a:schemeClr val="accent1"/>
            </a:solidFill>
            <a:ln w="9525" cap="flat">
              <a:noFill/>
              <a:prstDash val="solid"/>
              <a:miter/>
            </a:ln>
          </p:spPr>
          <p:txBody>
            <a:bodyPr rtlCol="0" anchor="ctr"/>
            <a:lstStyle/>
            <a:p>
              <a:endParaRPr lang="en-AU"/>
            </a:p>
          </p:txBody>
        </p:sp>
      </p:grpSp>
      <p:sp>
        <p:nvSpPr>
          <p:cNvPr id="2" name="Title 1">
            <a:extLst>
              <a:ext uri="{FF2B5EF4-FFF2-40B4-BE49-F238E27FC236}">
                <a16:creationId xmlns:a16="http://schemas.microsoft.com/office/drawing/2014/main" id="{CC092CD6-4201-40CF-9704-F9A140D66DB2}"/>
              </a:ext>
            </a:extLst>
          </p:cNvPr>
          <p:cNvSpPr>
            <a:spLocks noGrp="1"/>
          </p:cNvSpPr>
          <p:nvPr>
            <p:ph type="title" hasCustomPrompt="1"/>
          </p:nvPr>
        </p:nvSpPr>
        <p:spPr>
          <a:xfrm>
            <a:off x="630238" y="457200"/>
            <a:ext cx="4875212" cy="1600200"/>
          </a:xfrm>
          <a:prstGeom prst="rect">
            <a:avLst/>
          </a:prstGeom>
        </p:spPr>
        <p:txBody>
          <a:bodyPr anchor="b">
            <a:noAutofit/>
          </a:bodyPr>
          <a:lstStyle>
            <a:lvl1pPr>
              <a:defRPr sz="3800">
                <a:solidFill>
                  <a:schemeClr val="bg1"/>
                </a:solidFill>
              </a:defRPr>
            </a:lvl1pPr>
          </a:lstStyle>
          <a:p>
            <a:r>
              <a:rPr lang="en-US"/>
              <a:t>Thank you/ questions</a:t>
            </a:r>
            <a:endParaRPr lang="en-AU"/>
          </a:p>
        </p:txBody>
      </p:sp>
      <p:sp>
        <p:nvSpPr>
          <p:cNvPr id="4" name="Text Placeholder 3">
            <a:extLst>
              <a:ext uri="{FF2B5EF4-FFF2-40B4-BE49-F238E27FC236}">
                <a16:creationId xmlns:a16="http://schemas.microsoft.com/office/drawing/2014/main" id="{A54CFAEB-B2C1-48FE-8850-287FB988E6A6}"/>
              </a:ext>
            </a:extLst>
          </p:cNvPr>
          <p:cNvSpPr>
            <a:spLocks noGrp="1"/>
          </p:cNvSpPr>
          <p:nvPr>
            <p:ph type="body" sz="half" idx="2" hasCustomPrompt="1"/>
          </p:nvPr>
        </p:nvSpPr>
        <p:spPr>
          <a:xfrm>
            <a:off x="630238" y="3429000"/>
            <a:ext cx="4167905" cy="2439987"/>
          </a:xfrm>
        </p:spPr>
        <p:txBody>
          <a:bodyPr anchor="b" anchorCtr="0">
            <a:normAutofit/>
          </a:bodyPr>
          <a:lstStyle>
            <a:lvl1pPr marL="0" indent="0">
              <a:spcBef>
                <a:spcPts val="600"/>
              </a:spcBef>
              <a:buNone/>
              <a:defRPr sz="25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Presenter name</a:t>
            </a:r>
          </a:p>
          <a:p>
            <a:pPr lvl="0"/>
            <a:r>
              <a:rPr lang="en-US"/>
              <a:t>Job Title</a:t>
            </a:r>
          </a:p>
          <a:p>
            <a:pPr lvl="0"/>
            <a:r>
              <a:rPr lang="en-US"/>
              <a:t>Email</a:t>
            </a:r>
          </a:p>
        </p:txBody>
      </p:sp>
      <p:cxnSp>
        <p:nvCxnSpPr>
          <p:cNvPr id="14" name="Straight Connector 13">
            <a:extLst>
              <a:ext uri="{FF2B5EF4-FFF2-40B4-BE49-F238E27FC236}">
                <a16:creationId xmlns:a16="http://schemas.microsoft.com/office/drawing/2014/main" id="{9353509A-9D7D-46E3-A85D-1EA0458F74EA}"/>
              </a:ext>
            </a:extLst>
          </p:cNvPr>
          <p:cNvCxnSpPr/>
          <p:nvPr userDrawn="1"/>
        </p:nvCxnSpPr>
        <p:spPr>
          <a:xfrm>
            <a:off x="723900" y="2895600"/>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CC1ACC0-58A2-4609-8AD0-38FC1712E76E}"/>
              </a:ext>
            </a:extLst>
          </p:cNvPr>
          <p:cNvSpPr txBox="1"/>
          <p:nvPr userDrawn="1"/>
        </p:nvSpPr>
        <p:spPr>
          <a:xfrm>
            <a:off x="10058400" y="6134100"/>
            <a:ext cx="1857375" cy="369332"/>
          </a:xfrm>
          <a:prstGeom prst="rect">
            <a:avLst/>
          </a:prstGeom>
          <a:noFill/>
        </p:spPr>
        <p:txBody>
          <a:bodyPr wrap="square" rtlCol="0">
            <a:spAutoFit/>
          </a:bodyPr>
          <a:lstStyle/>
          <a:p>
            <a:r>
              <a:rPr lang="en-AU">
                <a:solidFill>
                  <a:schemeClr val="bg1"/>
                </a:solidFill>
                <a:latin typeface="+mj-lt"/>
              </a:rPr>
              <a:t>dtf.vic.gov.au</a:t>
            </a:r>
          </a:p>
        </p:txBody>
      </p:sp>
    </p:spTree>
    <p:extLst>
      <p:ext uri="{BB962C8B-B14F-4D97-AF65-F5344CB8AC3E}">
        <p14:creationId xmlns:p14="http://schemas.microsoft.com/office/powerpoint/2010/main" val="3175480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grpSp>
        <p:nvGrpSpPr>
          <p:cNvPr id="9" name="Graphic 7">
            <a:extLst>
              <a:ext uri="{FF2B5EF4-FFF2-40B4-BE49-F238E27FC236}">
                <a16:creationId xmlns:a16="http://schemas.microsoft.com/office/drawing/2014/main" id="{775F9527-8847-4CD0-8737-8AB9D34244AF}"/>
              </a:ext>
            </a:extLst>
          </p:cNvPr>
          <p:cNvGrpSpPr>
            <a:grpSpLocks noChangeAspect="1"/>
          </p:cNvGrpSpPr>
          <p:nvPr userDrawn="1"/>
        </p:nvGrpSpPr>
        <p:grpSpPr>
          <a:xfrm>
            <a:off x="-9426" y="-526"/>
            <a:ext cx="12232735" cy="6876000"/>
            <a:chOff x="1504923" y="852092"/>
            <a:chExt cx="9163266" cy="5150657"/>
          </a:xfrm>
        </p:grpSpPr>
        <p:sp>
          <p:nvSpPr>
            <p:cNvPr id="10" name="Freeform: Shape 9">
              <a:extLst>
                <a:ext uri="{FF2B5EF4-FFF2-40B4-BE49-F238E27FC236}">
                  <a16:creationId xmlns:a16="http://schemas.microsoft.com/office/drawing/2014/main" id="{BBDA9792-586D-4163-8967-2653034E2252}"/>
                </a:ext>
              </a:extLst>
            </p:cNvPr>
            <p:cNvSpPr/>
            <p:nvPr/>
          </p:nvSpPr>
          <p:spPr>
            <a:xfrm>
              <a:off x="1504923" y="852092"/>
              <a:ext cx="9144476" cy="5150262"/>
            </a:xfrm>
            <a:custGeom>
              <a:avLst/>
              <a:gdLst>
                <a:gd name="connsiteX0" fmla="*/ 0 w 9144476"/>
                <a:gd name="connsiteY0" fmla="*/ 0 h 5150262"/>
                <a:gd name="connsiteX1" fmla="*/ 0 w 9144476"/>
                <a:gd name="connsiteY1" fmla="*/ 5150263 h 5150262"/>
                <a:gd name="connsiteX2" fmla="*/ 9144476 w 9144476"/>
                <a:gd name="connsiteY2" fmla="*/ 5150263 h 5150262"/>
                <a:gd name="connsiteX3" fmla="*/ 9144476 w 9144476"/>
                <a:gd name="connsiteY3" fmla="*/ 0 h 5150262"/>
                <a:gd name="connsiteX4" fmla="*/ 0 w 9144476"/>
                <a:gd name="connsiteY4" fmla="*/ 0 h 5150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476" h="5150262">
                  <a:moveTo>
                    <a:pt x="0" y="0"/>
                  </a:moveTo>
                  <a:lnTo>
                    <a:pt x="0" y="5150263"/>
                  </a:lnTo>
                  <a:lnTo>
                    <a:pt x="9144476" y="5150263"/>
                  </a:lnTo>
                  <a:lnTo>
                    <a:pt x="9144476" y="0"/>
                  </a:lnTo>
                  <a:lnTo>
                    <a:pt x="0" y="0"/>
                  </a:lnTo>
                  <a:close/>
                </a:path>
              </a:pathLst>
            </a:custGeom>
            <a:solidFill>
              <a:schemeClr val="tx1"/>
            </a:solidFill>
            <a:ln w="9525" cap="flat">
              <a:noFill/>
              <a:prstDash val="solid"/>
              <a:miter/>
            </a:ln>
          </p:spPr>
          <p:txBody>
            <a:bodyPr rtlCol="0" anchor="ctr"/>
            <a:lstStyle/>
            <a:p>
              <a:endParaRPr lang="en-AU" sz="1500"/>
            </a:p>
          </p:txBody>
        </p:sp>
        <p:sp>
          <p:nvSpPr>
            <p:cNvPr id="11" name="Freeform: Shape 10">
              <a:extLst>
                <a:ext uri="{FF2B5EF4-FFF2-40B4-BE49-F238E27FC236}">
                  <a16:creationId xmlns:a16="http://schemas.microsoft.com/office/drawing/2014/main" id="{6448F7DB-E829-4AD1-A577-E51664E27CF7}"/>
                </a:ext>
              </a:extLst>
            </p:cNvPr>
            <p:cNvSpPr/>
            <p:nvPr/>
          </p:nvSpPr>
          <p:spPr>
            <a:xfrm>
              <a:off x="7212138" y="852487"/>
              <a:ext cx="3456051" cy="5150262"/>
            </a:xfrm>
            <a:custGeom>
              <a:avLst/>
              <a:gdLst>
                <a:gd name="connsiteX0" fmla="*/ 3456051 w 3456051"/>
                <a:gd name="connsiteY0" fmla="*/ 5150263 h 5150262"/>
                <a:gd name="connsiteX1" fmla="*/ 3456051 w 3456051"/>
                <a:gd name="connsiteY1" fmla="*/ 0 h 5150262"/>
                <a:gd name="connsiteX2" fmla="*/ 0 w 3456051"/>
                <a:gd name="connsiteY2" fmla="*/ 0 h 5150262"/>
                <a:gd name="connsiteX3" fmla="*/ 0 w 3456051"/>
                <a:gd name="connsiteY3" fmla="*/ 1542288 h 5150262"/>
                <a:gd name="connsiteX4" fmla="*/ 1710690 w 3456051"/>
                <a:gd name="connsiteY4" fmla="*/ 5150263 h 5150262"/>
                <a:gd name="connsiteX5" fmla="*/ 3456051 w 3456051"/>
                <a:gd name="connsiteY5" fmla="*/ 5150263 h 515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56051" h="5150262">
                  <a:moveTo>
                    <a:pt x="3456051" y="5150263"/>
                  </a:moveTo>
                  <a:lnTo>
                    <a:pt x="3456051" y="0"/>
                  </a:lnTo>
                  <a:lnTo>
                    <a:pt x="0" y="0"/>
                  </a:lnTo>
                  <a:lnTo>
                    <a:pt x="0" y="1542288"/>
                  </a:lnTo>
                  <a:lnTo>
                    <a:pt x="1710690" y="5150263"/>
                  </a:lnTo>
                  <a:lnTo>
                    <a:pt x="3456051" y="5150263"/>
                  </a:lnTo>
                  <a:close/>
                </a:path>
              </a:pathLst>
            </a:custGeom>
            <a:solidFill>
              <a:schemeClr val="accent1"/>
            </a:solidFill>
            <a:ln w="9525" cap="flat">
              <a:noFill/>
              <a:prstDash val="solid"/>
              <a:miter/>
            </a:ln>
          </p:spPr>
          <p:txBody>
            <a:bodyPr rtlCol="0" anchor="ctr"/>
            <a:lstStyle/>
            <a:p>
              <a:endParaRPr lang="en-AU" sz="1500"/>
            </a:p>
          </p:txBody>
        </p:sp>
      </p:grpSp>
      <p:cxnSp>
        <p:nvCxnSpPr>
          <p:cNvPr id="14" name="Straight Connector 13">
            <a:extLst>
              <a:ext uri="{FF2B5EF4-FFF2-40B4-BE49-F238E27FC236}">
                <a16:creationId xmlns:a16="http://schemas.microsoft.com/office/drawing/2014/main" id="{9353509A-9D7D-46E3-A85D-1EA0458F74EA}"/>
              </a:ext>
            </a:extLst>
          </p:cNvPr>
          <p:cNvCxnSpPr/>
          <p:nvPr userDrawn="1"/>
        </p:nvCxnSpPr>
        <p:spPr>
          <a:xfrm>
            <a:off x="723900" y="2895600"/>
            <a:ext cx="12858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0D3905-A0A0-4F25-9265-A5E96714FF61}"/>
              </a:ext>
            </a:extLst>
          </p:cNvPr>
          <p:cNvSpPr txBox="1"/>
          <p:nvPr userDrawn="1"/>
        </p:nvSpPr>
        <p:spPr>
          <a:xfrm>
            <a:off x="619909" y="3732364"/>
            <a:ext cx="8033896" cy="2631490"/>
          </a:xfrm>
          <a:prstGeom prst="rect">
            <a:avLst/>
          </a:prstGeom>
          <a:noFill/>
        </p:spPr>
        <p:txBody>
          <a:bodyPr wrap="square" rtlCol="0">
            <a:spAutoFit/>
          </a:bodyPr>
          <a:lstStyle/>
          <a:p>
            <a:pPr lvl="0"/>
            <a:r>
              <a:rPr lang="en-AU" sz="1500">
                <a:solidFill>
                  <a:schemeClr val="bg1"/>
                </a:solidFill>
              </a:rPr>
              <a:t>© State of Victoria 2025</a:t>
            </a:r>
          </a:p>
          <a:p>
            <a:pPr lvl="0"/>
            <a:r>
              <a:rPr lang="en-AU" sz="1500">
                <a:solidFill>
                  <a:schemeClr val="bg1"/>
                </a:solidFill>
              </a:rPr>
              <a:t> </a:t>
            </a:r>
          </a:p>
          <a:p>
            <a:pPr lvl="0"/>
            <a:endParaRPr lang="en-AU" sz="1500">
              <a:solidFill>
                <a:schemeClr val="bg1"/>
              </a:solidFill>
            </a:endParaRPr>
          </a:p>
          <a:p>
            <a:pPr lvl="0"/>
            <a:endParaRPr lang="en-AU" sz="1500">
              <a:solidFill>
                <a:schemeClr val="bg1"/>
              </a:solidFill>
            </a:endParaRPr>
          </a:p>
          <a:p>
            <a:pPr lvl="0"/>
            <a:r>
              <a:rPr lang="en-AU" sz="1500">
                <a:solidFill>
                  <a:schemeClr val="bg1"/>
                </a:solidFill>
              </a:rPr>
              <a:t>You are free to re-use this work under a Creative Commons Attribution 4.0 licence, provided you credit the State of Victoria (Department of Treasury and Finance) </a:t>
            </a:r>
            <a:br>
              <a:rPr lang="en-AU" sz="1500">
                <a:solidFill>
                  <a:schemeClr val="bg1"/>
                </a:solidFill>
              </a:rPr>
            </a:br>
            <a:r>
              <a:rPr lang="en-AU" sz="1500">
                <a:solidFill>
                  <a:schemeClr val="bg1"/>
                </a:solidFill>
              </a:rPr>
              <a:t>as author, indicate if changes were made and comply with the other licence terms. The licence does not apply to any branding, including Government logos.</a:t>
            </a:r>
          </a:p>
          <a:p>
            <a:pPr lvl="0"/>
            <a:r>
              <a:rPr lang="en-AU" sz="1500">
                <a:solidFill>
                  <a:schemeClr val="bg1"/>
                </a:solidFill>
              </a:rPr>
              <a:t> </a:t>
            </a:r>
          </a:p>
          <a:p>
            <a:pPr lvl="0"/>
            <a:r>
              <a:rPr lang="en-AU" sz="1500">
                <a:solidFill>
                  <a:schemeClr val="bg1"/>
                </a:solidFill>
              </a:rPr>
              <a:t>Copyright queries may be directed to IPpolicy@dtf.vic.gov.au</a:t>
            </a:r>
          </a:p>
          <a:p>
            <a:endParaRPr lang="en-AU" sz="1500">
              <a:solidFill>
                <a:schemeClr val="bg1"/>
              </a:solidFill>
            </a:endParaRPr>
          </a:p>
        </p:txBody>
      </p:sp>
      <p:sp>
        <p:nvSpPr>
          <p:cNvPr id="15" name="TextBox 14">
            <a:extLst>
              <a:ext uri="{FF2B5EF4-FFF2-40B4-BE49-F238E27FC236}">
                <a16:creationId xmlns:a16="http://schemas.microsoft.com/office/drawing/2014/main" id="{7CC1ACC0-58A2-4609-8AD0-38FC1712E76E}"/>
              </a:ext>
            </a:extLst>
          </p:cNvPr>
          <p:cNvSpPr txBox="1"/>
          <p:nvPr userDrawn="1"/>
        </p:nvSpPr>
        <p:spPr>
          <a:xfrm>
            <a:off x="10058400" y="6134100"/>
            <a:ext cx="1857375" cy="369332"/>
          </a:xfrm>
          <a:prstGeom prst="rect">
            <a:avLst/>
          </a:prstGeom>
          <a:noFill/>
        </p:spPr>
        <p:txBody>
          <a:bodyPr wrap="square" rtlCol="0">
            <a:spAutoFit/>
          </a:bodyPr>
          <a:lstStyle/>
          <a:p>
            <a:r>
              <a:rPr lang="en-AU">
                <a:solidFill>
                  <a:schemeClr val="bg1"/>
                </a:solidFill>
                <a:latin typeface="+mj-lt"/>
              </a:rPr>
              <a:t>dtf.vic.gov.au</a:t>
            </a:r>
          </a:p>
        </p:txBody>
      </p:sp>
      <p:pic>
        <p:nvPicPr>
          <p:cNvPr id="5" name="Picture 4" descr="A drawing of a face&#10;&#10;Description automatically generated">
            <a:extLst>
              <a:ext uri="{FF2B5EF4-FFF2-40B4-BE49-F238E27FC236}">
                <a16:creationId xmlns:a16="http://schemas.microsoft.com/office/drawing/2014/main" id="{3C1245B0-ED0E-480E-9D8D-8E3F07DB20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900" y="4134500"/>
            <a:ext cx="1314450" cy="459895"/>
          </a:xfrm>
          <a:prstGeom prst="rect">
            <a:avLst/>
          </a:prstGeom>
        </p:spPr>
      </p:pic>
    </p:spTree>
    <p:extLst>
      <p:ext uri="{BB962C8B-B14F-4D97-AF65-F5344CB8AC3E}">
        <p14:creationId xmlns:p14="http://schemas.microsoft.com/office/powerpoint/2010/main" val="1498375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ictur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3CC50B0-4D3E-4CF6-9390-52E1AAE13D22}"/>
              </a:ext>
            </a:extLst>
          </p:cNvPr>
          <p:cNvGrpSpPr/>
          <p:nvPr userDrawn="1"/>
        </p:nvGrpSpPr>
        <p:grpSpPr>
          <a:xfrm>
            <a:off x="0" y="0"/>
            <a:ext cx="9672701" cy="6867016"/>
            <a:chOff x="0" y="-4136"/>
            <a:chExt cx="9672701" cy="6867016"/>
          </a:xfrm>
        </p:grpSpPr>
        <p:sp>
          <p:nvSpPr>
            <p:cNvPr id="17" name="Freeform: Shape 16">
              <a:extLst>
                <a:ext uri="{FF2B5EF4-FFF2-40B4-BE49-F238E27FC236}">
                  <a16:creationId xmlns:a16="http://schemas.microsoft.com/office/drawing/2014/main" id="{D57A52D7-C745-4577-8BEC-428A901D8EF5}"/>
                </a:ext>
              </a:extLst>
            </p:cNvPr>
            <p:cNvSpPr/>
            <p:nvPr/>
          </p:nvSpPr>
          <p:spPr>
            <a:xfrm>
              <a:off x="0" y="-4136"/>
              <a:ext cx="8742044" cy="3599941"/>
            </a:xfrm>
            <a:custGeom>
              <a:avLst/>
              <a:gdLst>
                <a:gd name="connsiteX0" fmla="*/ 0 w 8742044"/>
                <a:gd name="connsiteY0" fmla="*/ 3599942 h 3599941"/>
                <a:gd name="connsiteX1" fmla="*/ 7040245 w 8742044"/>
                <a:gd name="connsiteY1" fmla="*/ 3599942 h 3599941"/>
                <a:gd name="connsiteX2" fmla="*/ 8742045 w 8742044"/>
                <a:gd name="connsiteY2" fmla="*/ 0 h 3599941"/>
                <a:gd name="connsiteX3" fmla="*/ 0 w 8742044"/>
                <a:gd name="connsiteY3" fmla="*/ 0 h 3599941"/>
                <a:gd name="connsiteX4" fmla="*/ 0 w 8742044"/>
                <a:gd name="connsiteY4" fmla="*/ 3599942 h 3599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42044" h="3599941">
                  <a:moveTo>
                    <a:pt x="0" y="3599942"/>
                  </a:moveTo>
                  <a:lnTo>
                    <a:pt x="7040245" y="3599942"/>
                  </a:lnTo>
                  <a:lnTo>
                    <a:pt x="8742045" y="0"/>
                  </a:lnTo>
                  <a:lnTo>
                    <a:pt x="0" y="0"/>
                  </a:lnTo>
                  <a:lnTo>
                    <a:pt x="0" y="3599942"/>
                  </a:lnTo>
                </a:path>
              </a:pathLst>
            </a:custGeom>
            <a:solidFill>
              <a:schemeClr val="tx1"/>
            </a:solidFill>
            <a:ln w="12700"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72E88E30-3F66-46B0-904A-A5930D02B33E}"/>
                </a:ext>
              </a:extLst>
            </p:cNvPr>
            <p:cNvSpPr/>
            <p:nvPr/>
          </p:nvSpPr>
          <p:spPr>
            <a:xfrm>
              <a:off x="0" y="1669850"/>
              <a:ext cx="9672701" cy="5193030"/>
            </a:xfrm>
            <a:custGeom>
              <a:avLst/>
              <a:gdLst>
                <a:gd name="connsiteX0" fmla="*/ 9672701 w 9672701"/>
                <a:gd name="connsiteY0" fmla="*/ 5193031 h 5193030"/>
                <a:gd name="connsiteX1" fmla="*/ 0 w 9672701"/>
                <a:gd name="connsiteY1" fmla="*/ 5193031 h 5193030"/>
                <a:gd name="connsiteX2" fmla="*/ 0 w 9672701"/>
                <a:gd name="connsiteY2" fmla="*/ 0 h 5193030"/>
                <a:gd name="connsiteX3" fmla="*/ 0 w 9672701"/>
                <a:gd name="connsiteY3" fmla="*/ 1925955 h 5193030"/>
                <a:gd name="connsiteX4" fmla="*/ 7040245 w 9672701"/>
                <a:gd name="connsiteY4" fmla="*/ 1925955 h 5193030"/>
                <a:gd name="connsiteX5" fmla="*/ 7584313 w 9672701"/>
                <a:gd name="connsiteY5" fmla="*/ 775081 h 5193030"/>
                <a:gd name="connsiteX6" fmla="*/ 9672701 w 9672701"/>
                <a:gd name="connsiteY6" fmla="*/ 5193031 h 519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72701" h="5193030">
                  <a:moveTo>
                    <a:pt x="9672701" y="5193031"/>
                  </a:moveTo>
                  <a:lnTo>
                    <a:pt x="0" y="5193031"/>
                  </a:lnTo>
                  <a:lnTo>
                    <a:pt x="0" y="0"/>
                  </a:lnTo>
                  <a:lnTo>
                    <a:pt x="0" y="1925955"/>
                  </a:lnTo>
                  <a:lnTo>
                    <a:pt x="7040245" y="1925955"/>
                  </a:lnTo>
                  <a:lnTo>
                    <a:pt x="7584313" y="775081"/>
                  </a:lnTo>
                  <a:lnTo>
                    <a:pt x="9672701" y="5193031"/>
                  </a:lnTo>
                </a:path>
              </a:pathLst>
            </a:custGeom>
            <a:solidFill>
              <a:schemeClr val="accent1"/>
            </a:solidFill>
            <a:ln w="12700" cap="flat">
              <a:noFill/>
              <a:prstDash val="solid"/>
              <a:miter/>
            </a:ln>
          </p:spPr>
          <p:txBody>
            <a:bodyPr rtlCol="0" anchor="ctr"/>
            <a:lstStyle/>
            <a:p>
              <a:endParaRPr lang="en-AU"/>
            </a:p>
          </p:txBody>
        </p:sp>
        <p:sp>
          <p:nvSpPr>
            <p:cNvPr id="19" name="Freeform: Shape 18">
              <a:extLst>
                <a:ext uri="{FF2B5EF4-FFF2-40B4-BE49-F238E27FC236}">
                  <a16:creationId xmlns:a16="http://schemas.microsoft.com/office/drawing/2014/main" id="{CF7AEDA5-D9FF-482C-8946-D863A452C7B5}"/>
                </a:ext>
              </a:extLst>
            </p:cNvPr>
            <p:cNvSpPr/>
            <p:nvPr/>
          </p:nvSpPr>
          <p:spPr>
            <a:xfrm>
              <a:off x="0" y="1669850"/>
              <a:ext cx="7584313" cy="1925954"/>
            </a:xfrm>
            <a:custGeom>
              <a:avLst/>
              <a:gdLst>
                <a:gd name="connsiteX0" fmla="*/ 7040245 w 7584313"/>
                <a:gd name="connsiteY0" fmla="*/ 1925955 h 1925954"/>
                <a:gd name="connsiteX1" fmla="*/ 0 w 7584313"/>
                <a:gd name="connsiteY1" fmla="*/ 1925955 h 1925954"/>
                <a:gd name="connsiteX2" fmla="*/ 0 w 7584313"/>
                <a:gd name="connsiteY2" fmla="*/ 0 h 1925954"/>
                <a:gd name="connsiteX3" fmla="*/ 7218045 w 7584313"/>
                <a:gd name="connsiteY3" fmla="*/ 0 h 1925954"/>
                <a:gd name="connsiteX4" fmla="*/ 7584313 w 7584313"/>
                <a:gd name="connsiteY4" fmla="*/ 775081 h 1925954"/>
                <a:gd name="connsiteX5" fmla="*/ 7040245 w 7584313"/>
                <a:gd name="connsiteY5" fmla="*/ 1925955 h 192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313" h="1925954">
                  <a:moveTo>
                    <a:pt x="7040245" y="1925955"/>
                  </a:moveTo>
                  <a:lnTo>
                    <a:pt x="0" y="1925955"/>
                  </a:lnTo>
                  <a:lnTo>
                    <a:pt x="0" y="0"/>
                  </a:lnTo>
                  <a:lnTo>
                    <a:pt x="7218045" y="0"/>
                  </a:lnTo>
                  <a:lnTo>
                    <a:pt x="7584313" y="775081"/>
                  </a:lnTo>
                  <a:lnTo>
                    <a:pt x="7040245" y="1925955"/>
                  </a:lnTo>
                </a:path>
              </a:pathLst>
            </a:custGeom>
            <a:solidFill>
              <a:srgbClr val="4F5561"/>
            </a:solidFill>
            <a:ln w="12700"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673BB894-AFB6-4D6E-95F9-DF236DFFC520}"/>
                </a:ext>
              </a:extLst>
            </p:cNvPr>
            <p:cNvSpPr/>
            <p:nvPr/>
          </p:nvSpPr>
          <p:spPr>
            <a:xfrm>
              <a:off x="0" y="814886"/>
              <a:ext cx="7584567" cy="5517006"/>
            </a:xfrm>
            <a:custGeom>
              <a:avLst/>
              <a:gdLst>
                <a:gd name="connsiteX0" fmla="*/ 7584568 w 7584567"/>
                <a:gd name="connsiteY0" fmla="*/ 5517007 h 5517006"/>
                <a:gd name="connsiteX1" fmla="*/ 7584568 w 7584567"/>
                <a:gd name="connsiteY1" fmla="*/ 0 h 5517006"/>
                <a:gd name="connsiteX2" fmla="*/ 0 w 7584567"/>
                <a:gd name="connsiteY2" fmla="*/ 0 h 5517006"/>
                <a:gd name="connsiteX3" fmla="*/ 0 w 7584567"/>
                <a:gd name="connsiteY3" fmla="*/ 3030728 h 5517006"/>
                <a:gd name="connsiteX4" fmla="*/ 1175258 w 7584567"/>
                <a:gd name="connsiteY4" fmla="*/ 5517007 h 5517006"/>
                <a:gd name="connsiteX5" fmla="*/ 7584568 w 7584567"/>
                <a:gd name="connsiteY5" fmla="*/ 5517007 h 551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4567" h="5517006">
                  <a:moveTo>
                    <a:pt x="7584568" y="5517007"/>
                  </a:moveTo>
                  <a:lnTo>
                    <a:pt x="7584568" y="0"/>
                  </a:lnTo>
                  <a:lnTo>
                    <a:pt x="0" y="0"/>
                  </a:lnTo>
                  <a:lnTo>
                    <a:pt x="0" y="3030728"/>
                  </a:lnTo>
                  <a:lnTo>
                    <a:pt x="1175258" y="5517007"/>
                  </a:lnTo>
                  <a:lnTo>
                    <a:pt x="7584568" y="5517007"/>
                  </a:lnTo>
                  <a:close/>
                </a:path>
              </a:pathLst>
            </a:custGeom>
            <a:solidFill>
              <a:schemeClr val="bg1"/>
            </a:solidFill>
            <a:ln w="12700" cap="flat">
              <a:noFill/>
              <a:prstDash val="solid"/>
              <a:miter/>
            </a:ln>
          </p:spPr>
          <p:txBody>
            <a:bodyPr rtlCol="0" anchor="ctr"/>
            <a:lstStyle/>
            <a:p>
              <a:endParaRPr lang="en-AU"/>
            </a:p>
          </p:txBody>
        </p:sp>
      </p:grpSp>
      <p:sp>
        <p:nvSpPr>
          <p:cNvPr id="41" name="Picture Placeholder 40">
            <a:extLst>
              <a:ext uri="{FF2B5EF4-FFF2-40B4-BE49-F238E27FC236}">
                <a16:creationId xmlns:a16="http://schemas.microsoft.com/office/drawing/2014/main" id="{49DA5051-F879-4E43-B6E1-AF39955E69A5}"/>
              </a:ext>
            </a:extLst>
          </p:cNvPr>
          <p:cNvSpPr>
            <a:spLocks noGrp="1"/>
          </p:cNvSpPr>
          <p:nvPr>
            <p:ph type="pic" sz="quarter" idx="13" hasCustomPrompt="1"/>
          </p:nvPr>
        </p:nvSpPr>
        <p:spPr>
          <a:xfrm>
            <a:off x="7584247" y="-9525"/>
            <a:ext cx="4614103" cy="6874669"/>
          </a:xfrm>
          <a:custGeom>
            <a:avLst/>
            <a:gdLst>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512304 h 6858000"/>
              <a:gd name="connsiteX5" fmla="*/ 0 w 4608426"/>
              <a:gd name="connsiteY5" fmla="*/ 2443315 h 6858000"/>
              <a:gd name="connsiteX0" fmla="*/ 1152965 w 4608426"/>
              <a:gd name="connsiteY0" fmla="*/ 0 h 6858000"/>
              <a:gd name="connsiteX1" fmla="*/ 4608426 w 4608426"/>
              <a:gd name="connsiteY1" fmla="*/ 0 h 6858000"/>
              <a:gd name="connsiteX2" fmla="*/ 4608426 w 4608426"/>
              <a:gd name="connsiteY2" fmla="*/ 6858000 h 6858000"/>
              <a:gd name="connsiteX3" fmla="*/ 2054220 w 4608426"/>
              <a:gd name="connsiteY3" fmla="*/ 6858000 h 6858000"/>
              <a:gd name="connsiteX4" fmla="*/ 0 w 4608426"/>
              <a:gd name="connsiteY4" fmla="*/ 2443315 h 6858000"/>
              <a:gd name="connsiteX5" fmla="*/ 1152965 w 4608426"/>
              <a:gd name="connsiteY5" fmla="*/ 0 h 6858000"/>
              <a:gd name="connsiteX0" fmla="*/ 1129152 w 4584613"/>
              <a:gd name="connsiteY0" fmla="*/ 0 h 6858000"/>
              <a:gd name="connsiteX1" fmla="*/ 4584613 w 4584613"/>
              <a:gd name="connsiteY1" fmla="*/ 0 h 6858000"/>
              <a:gd name="connsiteX2" fmla="*/ 4584613 w 4584613"/>
              <a:gd name="connsiteY2" fmla="*/ 6858000 h 6858000"/>
              <a:gd name="connsiteX3" fmla="*/ 2030407 w 4584613"/>
              <a:gd name="connsiteY3" fmla="*/ 6858000 h 6858000"/>
              <a:gd name="connsiteX4" fmla="*/ 0 w 4584613"/>
              <a:gd name="connsiteY4" fmla="*/ 2486177 h 6858000"/>
              <a:gd name="connsiteX5" fmla="*/ 1129152 w 4584613"/>
              <a:gd name="connsiteY5" fmla="*/ 0 h 6858000"/>
              <a:gd name="connsiteX0" fmla="*/ 1160108 w 4615569"/>
              <a:gd name="connsiteY0" fmla="*/ 0 h 6858000"/>
              <a:gd name="connsiteX1" fmla="*/ 4615569 w 4615569"/>
              <a:gd name="connsiteY1" fmla="*/ 0 h 6858000"/>
              <a:gd name="connsiteX2" fmla="*/ 4615569 w 4615569"/>
              <a:gd name="connsiteY2" fmla="*/ 6858000 h 6858000"/>
              <a:gd name="connsiteX3" fmla="*/ 2061363 w 4615569"/>
              <a:gd name="connsiteY3" fmla="*/ 6858000 h 6858000"/>
              <a:gd name="connsiteX4" fmla="*/ 0 w 4615569"/>
              <a:gd name="connsiteY4" fmla="*/ 2452840 h 6858000"/>
              <a:gd name="connsiteX5" fmla="*/ 1160108 w 4615569"/>
              <a:gd name="connsiteY5" fmla="*/ 0 h 6858000"/>
              <a:gd name="connsiteX0" fmla="*/ 1160108 w 4615569"/>
              <a:gd name="connsiteY0" fmla="*/ 0 h 6872287"/>
              <a:gd name="connsiteX1" fmla="*/ 4615569 w 4615569"/>
              <a:gd name="connsiteY1" fmla="*/ 0 h 6872287"/>
              <a:gd name="connsiteX2" fmla="*/ 4615569 w 4615569"/>
              <a:gd name="connsiteY2" fmla="*/ 6858000 h 6872287"/>
              <a:gd name="connsiteX3" fmla="*/ 2080413 w 4615569"/>
              <a:gd name="connsiteY3" fmla="*/ 6872287 h 6872287"/>
              <a:gd name="connsiteX4" fmla="*/ 0 w 4615569"/>
              <a:gd name="connsiteY4" fmla="*/ 2452840 h 6872287"/>
              <a:gd name="connsiteX5" fmla="*/ 1160108 w 4615569"/>
              <a:gd name="connsiteY5" fmla="*/ 0 h 6872287"/>
              <a:gd name="connsiteX0" fmla="*/ 1160108 w 4615569"/>
              <a:gd name="connsiteY0" fmla="*/ 0 h 6872287"/>
              <a:gd name="connsiteX1" fmla="*/ 4615569 w 4615569"/>
              <a:gd name="connsiteY1" fmla="*/ 0 h 6872287"/>
              <a:gd name="connsiteX2" fmla="*/ 4584613 w 4615569"/>
              <a:gd name="connsiteY2" fmla="*/ 6872287 h 6872287"/>
              <a:gd name="connsiteX3" fmla="*/ 2080413 w 4615569"/>
              <a:gd name="connsiteY3" fmla="*/ 6872287 h 6872287"/>
              <a:gd name="connsiteX4" fmla="*/ 0 w 4615569"/>
              <a:gd name="connsiteY4" fmla="*/ 2452840 h 6872287"/>
              <a:gd name="connsiteX5" fmla="*/ 1160108 w 4615569"/>
              <a:gd name="connsiteY5" fmla="*/ 0 h 6872287"/>
              <a:gd name="connsiteX0" fmla="*/ 1160108 w 4584613"/>
              <a:gd name="connsiteY0" fmla="*/ 4763 h 6877050"/>
              <a:gd name="connsiteX1" fmla="*/ 4582231 w 4584613"/>
              <a:gd name="connsiteY1" fmla="*/ 0 h 6877050"/>
              <a:gd name="connsiteX2" fmla="*/ 4584613 w 4584613"/>
              <a:gd name="connsiteY2" fmla="*/ 6877050 h 6877050"/>
              <a:gd name="connsiteX3" fmla="*/ 2080413 w 4584613"/>
              <a:gd name="connsiteY3" fmla="*/ 6877050 h 6877050"/>
              <a:gd name="connsiteX4" fmla="*/ 0 w 4584613"/>
              <a:gd name="connsiteY4" fmla="*/ 2457603 h 6877050"/>
              <a:gd name="connsiteX5" fmla="*/ 1160108 w 4584613"/>
              <a:gd name="connsiteY5" fmla="*/ 4763 h 6877050"/>
              <a:gd name="connsiteX0" fmla="*/ 1160108 w 4584613"/>
              <a:gd name="connsiteY0" fmla="*/ 2381 h 6877050"/>
              <a:gd name="connsiteX1" fmla="*/ 4582231 w 4584613"/>
              <a:gd name="connsiteY1" fmla="*/ 0 h 6877050"/>
              <a:gd name="connsiteX2" fmla="*/ 4584613 w 4584613"/>
              <a:gd name="connsiteY2" fmla="*/ 6877050 h 6877050"/>
              <a:gd name="connsiteX3" fmla="*/ 2080413 w 4584613"/>
              <a:gd name="connsiteY3" fmla="*/ 6877050 h 6877050"/>
              <a:gd name="connsiteX4" fmla="*/ 0 w 4584613"/>
              <a:gd name="connsiteY4" fmla="*/ 2457603 h 6877050"/>
              <a:gd name="connsiteX5" fmla="*/ 1160108 w 4584613"/>
              <a:gd name="connsiteY5" fmla="*/ 2381 h 6877050"/>
              <a:gd name="connsiteX0" fmla="*/ 1160108 w 4584613"/>
              <a:gd name="connsiteY0" fmla="*/ 6126 h 6880795"/>
              <a:gd name="connsiteX1" fmla="*/ 4582231 w 4584613"/>
              <a:gd name="connsiteY1" fmla="*/ 3745 h 6880795"/>
              <a:gd name="connsiteX2" fmla="*/ 4584613 w 4584613"/>
              <a:gd name="connsiteY2" fmla="*/ 6880795 h 6880795"/>
              <a:gd name="connsiteX3" fmla="*/ 2080413 w 4584613"/>
              <a:gd name="connsiteY3" fmla="*/ 6880795 h 6880795"/>
              <a:gd name="connsiteX4" fmla="*/ 0 w 4584613"/>
              <a:gd name="connsiteY4" fmla="*/ 2461348 h 6880795"/>
              <a:gd name="connsiteX5" fmla="*/ 1160108 w 4584613"/>
              <a:gd name="connsiteY5" fmla="*/ 6126 h 6880795"/>
              <a:gd name="connsiteX0" fmla="*/ 1160108 w 4584613"/>
              <a:gd name="connsiteY0" fmla="*/ 2381 h 6877050"/>
              <a:gd name="connsiteX1" fmla="*/ 4582231 w 4584613"/>
              <a:gd name="connsiteY1" fmla="*/ 0 h 6877050"/>
              <a:gd name="connsiteX2" fmla="*/ 4584613 w 4584613"/>
              <a:gd name="connsiteY2" fmla="*/ 6877050 h 6877050"/>
              <a:gd name="connsiteX3" fmla="*/ 2080413 w 4584613"/>
              <a:gd name="connsiteY3" fmla="*/ 6877050 h 6877050"/>
              <a:gd name="connsiteX4" fmla="*/ 0 w 4584613"/>
              <a:gd name="connsiteY4" fmla="*/ 2457603 h 6877050"/>
              <a:gd name="connsiteX5" fmla="*/ 1160108 w 4584613"/>
              <a:gd name="connsiteY5" fmla="*/ 2381 h 6877050"/>
              <a:gd name="connsiteX0" fmla="*/ 1160108 w 4584613"/>
              <a:gd name="connsiteY0" fmla="*/ 0 h 6874669"/>
              <a:gd name="connsiteX1" fmla="*/ 4575087 w 4584613"/>
              <a:gd name="connsiteY1" fmla="*/ 26195 h 6874669"/>
              <a:gd name="connsiteX2" fmla="*/ 4584613 w 4584613"/>
              <a:gd name="connsiteY2" fmla="*/ 6874669 h 6874669"/>
              <a:gd name="connsiteX3" fmla="*/ 2080413 w 4584613"/>
              <a:gd name="connsiteY3" fmla="*/ 6874669 h 6874669"/>
              <a:gd name="connsiteX4" fmla="*/ 0 w 4584613"/>
              <a:gd name="connsiteY4" fmla="*/ 2455222 h 6874669"/>
              <a:gd name="connsiteX5" fmla="*/ 1160108 w 4584613"/>
              <a:gd name="connsiteY5" fmla="*/ 0 h 6874669"/>
              <a:gd name="connsiteX0" fmla="*/ 1160108 w 4585528"/>
              <a:gd name="connsiteY0" fmla="*/ 0 h 6874669"/>
              <a:gd name="connsiteX1" fmla="*/ 4584612 w 4585528"/>
              <a:gd name="connsiteY1" fmla="*/ 1 h 6874669"/>
              <a:gd name="connsiteX2" fmla="*/ 4584613 w 4585528"/>
              <a:gd name="connsiteY2" fmla="*/ 6874669 h 6874669"/>
              <a:gd name="connsiteX3" fmla="*/ 2080413 w 4585528"/>
              <a:gd name="connsiteY3" fmla="*/ 6874669 h 6874669"/>
              <a:gd name="connsiteX4" fmla="*/ 0 w 4585528"/>
              <a:gd name="connsiteY4" fmla="*/ 2455222 h 6874669"/>
              <a:gd name="connsiteX5" fmla="*/ 1160108 w 4585528"/>
              <a:gd name="connsiteY5" fmla="*/ 0 h 6874669"/>
              <a:gd name="connsiteX0" fmla="*/ 1160108 w 4613188"/>
              <a:gd name="connsiteY0" fmla="*/ 0 h 6874669"/>
              <a:gd name="connsiteX1" fmla="*/ 4584612 w 4613188"/>
              <a:gd name="connsiteY1" fmla="*/ 1 h 6874669"/>
              <a:gd name="connsiteX2" fmla="*/ 4613188 w 4613188"/>
              <a:gd name="connsiteY2" fmla="*/ 6871494 h 6874669"/>
              <a:gd name="connsiteX3" fmla="*/ 2080413 w 4613188"/>
              <a:gd name="connsiteY3" fmla="*/ 6874669 h 6874669"/>
              <a:gd name="connsiteX4" fmla="*/ 0 w 4613188"/>
              <a:gd name="connsiteY4" fmla="*/ 2455222 h 6874669"/>
              <a:gd name="connsiteX5" fmla="*/ 1160108 w 4613188"/>
              <a:gd name="connsiteY5" fmla="*/ 0 h 6874669"/>
              <a:gd name="connsiteX0" fmla="*/ 1160108 w 4614103"/>
              <a:gd name="connsiteY0" fmla="*/ 0 h 6874669"/>
              <a:gd name="connsiteX1" fmla="*/ 4613187 w 4614103"/>
              <a:gd name="connsiteY1" fmla="*/ 1 h 6874669"/>
              <a:gd name="connsiteX2" fmla="*/ 4613188 w 4614103"/>
              <a:gd name="connsiteY2" fmla="*/ 6871494 h 6874669"/>
              <a:gd name="connsiteX3" fmla="*/ 2080413 w 4614103"/>
              <a:gd name="connsiteY3" fmla="*/ 6874669 h 6874669"/>
              <a:gd name="connsiteX4" fmla="*/ 0 w 4614103"/>
              <a:gd name="connsiteY4" fmla="*/ 2455222 h 6874669"/>
              <a:gd name="connsiteX5" fmla="*/ 1160108 w 4614103"/>
              <a:gd name="connsiteY5" fmla="*/ 0 h 6874669"/>
              <a:gd name="connsiteX0" fmla="*/ 1160108 w 4614103"/>
              <a:gd name="connsiteY0" fmla="*/ 0 h 6874669"/>
              <a:gd name="connsiteX1" fmla="*/ 4613187 w 4614103"/>
              <a:gd name="connsiteY1" fmla="*/ 1 h 6874669"/>
              <a:gd name="connsiteX2" fmla="*/ 4613188 w 4614103"/>
              <a:gd name="connsiteY2" fmla="*/ 6871494 h 6874669"/>
              <a:gd name="connsiteX3" fmla="*/ 2080413 w 4614103"/>
              <a:gd name="connsiteY3" fmla="*/ 6874669 h 6874669"/>
              <a:gd name="connsiteX4" fmla="*/ 0 w 4614103"/>
              <a:gd name="connsiteY4" fmla="*/ 2455222 h 6874669"/>
              <a:gd name="connsiteX5" fmla="*/ 1160108 w 4614103"/>
              <a:gd name="connsiteY5" fmla="*/ 0 h 6874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14103" h="6874669">
                <a:moveTo>
                  <a:pt x="1160108" y="0"/>
                </a:moveTo>
                <a:lnTo>
                  <a:pt x="4613187" y="1"/>
                </a:lnTo>
                <a:cubicBezTo>
                  <a:pt x="4616362" y="2282826"/>
                  <a:pt x="4610013" y="4588669"/>
                  <a:pt x="4613188" y="6871494"/>
                </a:cubicBezTo>
                <a:lnTo>
                  <a:pt x="2080413" y="6874669"/>
                </a:lnTo>
                <a:lnTo>
                  <a:pt x="0" y="2455222"/>
                </a:lnTo>
                <a:lnTo>
                  <a:pt x="1160108" y="0"/>
                </a:lnTo>
                <a:close/>
              </a:path>
            </a:pathLst>
          </a:custGeom>
          <a:solidFill>
            <a:schemeClr val="bg1">
              <a:lumMod val="85000"/>
              <a:alpha val="50196"/>
            </a:schemeClr>
          </a:solidFill>
        </p:spPr>
        <p:txBody>
          <a:bodyPr wrap="square" anchor="ctr" anchorCtr="0">
            <a:noAutofit/>
          </a:bodyPr>
          <a:lstStyle>
            <a:lvl1pPr marL="0" indent="0" algn="r">
              <a:buNone/>
              <a:defRPr/>
            </a:lvl1pPr>
          </a:lstStyle>
          <a:p>
            <a:r>
              <a:rPr lang="en-AU"/>
              <a:t>Add a picture</a:t>
            </a:r>
          </a:p>
        </p:txBody>
      </p:sp>
      <p:cxnSp>
        <p:nvCxnSpPr>
          <p:cNvPr id="34" name="Straight Connector 33">
            <a:extLst>
              <a:ext uri="{FF2B5EF4-FFF2-40B4-BE49-F238E27FC236}">
                <a16:creationId xmlns:a16="http://schemas.microsoft.com/office/drawing/2014/main" id="{A86AD490-96E4-410C-862C-8DDB2CBBFCB8}"/>
              </a:ext>
            </a:extLst>
          </p:cNvPr>
          <p:cNvCxnSpPr/>
          <p:nvPr userDrawn="1"/>
        </p:nvCxnSpPr>
        <p:spPr>
          <a:xfrm>
            <a:off x="5926138" y="476250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itle 1">
            <a:extLst>
              <a:ext uri="{FF2B5EF4-FFF2-40B4-BE49-F238E27FC236}">
                <a16:creationId xmlns:a16="http://schemas.microsoft.com/office/drawing/2014/main" id="{DDB88B2B-E0E9-440C-9D38-B42EBA40D37C}"/>
              </a:ext>
            </a:extLst>
          </p:cNvPr>
          <p:cNvSpPr>
            <a:spLocks noGrp="1"/>
          </p:cNvSpPr>
          <p:nvPr>
            <p:ph type="ctrTitle" hasCustomPrompt="1"/>
          </p:nvPr>
        </p:nvSpPr>
        <p:spPr>
          <a:xfrm>
            <a:off x="1504950" y="3450210"/>
            <a:ext cx="5819480" cy="1170873"/>
          </a:xfrm>
          <a:prstGeom prst="rect">
            <a:avLst/>
          </a:prstGeom>
        </p:spPr>
        <p:txBody>
          <a:bodyPr anchor="b">
            <a:noAutofit/>
          </a:bodyPr>
          <a:lstStyle>
            <a:lvl1pPr algn="r">
              <a:lnSpc>
                <a:spcPct val="80000"/>
              </a:lnSpc>
              <a:defRPr sz="3600" b="0"/>
            </a:lvl1pPr>
          </a:lstStyle>
          <a:p>
            <a:r>
              <a:rPr lang="en-AU"/>
              <a:t>Title of presentation (use two lines max)</a:t>
            </a:r>
          </a:p>
        </p:txBody>
      </p:sp>
      <p:sp>
        <p:nvSpPr>
          <p:cNvPr id="25" name="Subtitle 2">
            <a:extLst>
              <a:ext uri="{FF2B5EF4-FFF2-40B4-BE49-F238E27FC236}">
                <a16:creationId xmlns:a16="http://schemas.microsoft.com/office/drawing/2014/main" id="{C8928F7E-207C-4314-A984-25D6D0A3DDFC}"/>
              </a:ext>
            </a:extLst>
          </p:cNvPr>
          <p:cNvSpPr>
            <a:spLocks noGrp="1"/>
          </p:cNvSpPr>
          <p:nvPr>
            <p:ph type="subTitle" idx="1" hasCustomPrompt="1"/>
          </p:nvPr>
        </p:nvSpPr>
        <p:spPr>
          <a:xfrm>
            <a:off x="1487489" y="4973937"/>
            <a:ext cx="5836942" cy="1256153"/>
          </a:xfrm>
        </p:spPr>
        <p:txBody>
          <a:bodyPr/>
          <a:lstStyle>
            <a:lvl1pPr marL="0" indent="0" algn="r">
              <a:spcBef>
                <a:spcPts val="300"/>
              </a:spcBef>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Subtitle (three lines max)</a:t>
            </a:r>
          </a:p>
        </p:txBody>
      </p:sp>
      <p:sp>
        <p:nvSpPr>
          <p:cNvPr id="26" name="Text Placeholder 10">
            <a:extLst>
              <a:ext uri="{FF2B5EF4-FFF2-40B4-BE49-F238E27FC236}">
                <a16:creationId xmlns:a16="http://schemas.microsoft.com/office/drawing/2014/main" id="{56646274-A41E-4014-9438-2E4C3EEF89C3}"/>
              </a:ext>
            </a:extLst>
          </p:cNvPr>
          <p:cNvSpPr>
            <a:spLocks noGrp="1"/>
          </p:cNvSpPr>
          <p:nvPr>
            <p:ph type="body" sz="quarter" idx="20" hasCustomPrompt="1"/>
          </p:nvPr>
        </p:nvSpPr>
        <p:spPr>
          <a:xfrm>
            <a:off x="1487488" y="1382998"/>
            <a:ext cx="5836943" cy="458619"/>
          </a:xfrm>
        </p:spPr>
        <p:txBody>
          <a:bodyPr tIns="0" bIns="0" anchor="b" anchorCtr="0"/>
          <a:lstStyle>
            <a:lvl1pPr marL="0" indent="0" algn="r">
              <a:spcBef>
                <a:spcPts val="0"/>
              </a:spcBef>
              <a:buNone/>
              <a:defRPr sz="2500" cap="all" baseline="0">
                <a:latin typeface="+mj-lt"/>
              </a:defRPr>
            </a:lvl1pPr>
            <a:lvl2pPr marL="0" indent="0" algn="r">
              <a:spcBef>
                <a:spcPts val="0"/>
              </a:spcBef>
              <a:buNone/>
              <a:defRPr sz="2400"/>
            </a:lvl2pPr>
          </a:lstStyle>
          <a:p>
            <a:r>
              <a:rPr lang="en-AU"/>
              <a:t>Date of presentation</a:t>
            </a:r>
          </a:p>
        </p:txBody>
      </p:sp>
      <p:sp>
        <p:nvSpPr>
          <p:cNvPr id="27" name="Text Placeholder 4">
            <a:extLst>
              <a:ext uri="{FF2B5EF4-FFF2-40B4-BE49-F238E27FC236}">
                <a16:creationId xmlns:a16="http://schemas.microsoft.com/office/drawing/2014/main" id="{60F130E0-38E7-4F31-BAA1-DC0A7DC0FE7B}"/>
              </a:ext>
            </a:extLst>
          </p:cNvPr>
          <p:cNvSpPr>
            <a:spLocks noGrp="1"/>
          </p:cNvSpPr>
          <p:nvPr>
            <p:ph type="body" sz="quarter" idx="14" hasCustomPrompt="1"/>
          </p:nvPr>
        </p:nvSpPr>
        <p:spPr>
          <a:xfrm>
            <a:off x="1487489" y="1841618"/>
            <a:ext cx="5836942" cy="358047"/>
          </a:xfrm>
        </p:spPr>
        <p:txBody>
          <a:bodyPr tIns="0">
            <a:noAutofit/>
          </a:bodyPr>
          <a:lstStyle>
            <a:lvl1pPr algn="r">
              <a:spcBef>
                <a:spcPts val="0"/>
              </a:spcBef>
              <a:defRPr sz="2400">
                <a:latin typeface="+mn-lt"/>
              </a:defRPr>
            </a:lvl1pPr>
            <a:lvl2pPr marL="0" indent="0" algn="r">
              <a:buNone/>
              <a:defRPr/>
            </a:lvl2pPr>
            <a:lvl3pPr marL="360000" indent="0">
              <a:buNone/>
              <a:defRPr/>
            </a:lvl3pPr>
          </a:lstStyle>
          <a:p>
            <a:pPr lvl="0"/>
            <a:r>
              <a:rPr lang="en-AU"/>
              <a:t>Speaker name | Title</a:t>
            </a:r>
          </a:p>
        </p:txBody>
      </p:sp>
      <p:sp>
        <p:nvSpPr>
          <p:cNvPr id="38" name="Text Placeholder 37">
            <a:extLst>
              <a:ext uri="{FF2B5EF4-FFF2-40B4-BE49-F238E27FC236}">
                <a16:creationId xmlns:a16="http://schemas.microsoft.com/office/drawing/2014/main" id="{DA293175-B930-41A3-AB02-F904C818D80E}"/>
              </a:ext>
            </a:extLst>
          </p:cNvPr>
          <p:cNvSpPr>
            <a:spLocks noGrp="1"/>
          </p:cNvSpPr>
          <p:nvPr>
            <p:ph type="body" sz="quarter" idx="21" hasCustomPrompt="1"/>
          </p:nvPr>
        </p:nvSpPr>
        <p:spPr>
          <a:xfrm>
            <a:off x="8667750" y="4752975"/>
            <a:ext cx="3533775" cy="2115525"/>
          </a:xfrm>
          <a:custGeom>
            <a:avLst/>
            <a:gdLst>
              <a:gd name="connsiteX0" fmla="*/ 0 w 3533775"/>
              <a:gd name="connsiteY0" fmla="*/ 0 h 2106000"/>
              <a:gd name="connsiteX1" fmla="*/ 3533775 w 3533775"/>
              <a:gd name="connsiteY1" fmla="*/ 0 h 2106000"/>
              <a:gd name="connsiteX2" fmla="*/ 3533775 w 3533775"/>
              <a:gd name="connsiteY2" fmla="*/ 2106000 h 2106000"/>
              <a:gd name="connsiteX3" fmla="*/ 0 w 3533775"/>
              <a:gd name="connsiteY3" fmla="*/ 2106000 h 2106000"/>
              <a:gd name="connsiteX4" fmla="*/ 0 w 3533775"/>
              <a:gd name="connsiteY4" fmla="*/ 0 h 2106000"/>
              <a:gd name="connsiteX0" fmla="*/ 0 w 3533775"/>
              <a:gd name="connsiteY0" fmla="*/ 0 h 2115525"/>
              <a:gd name="connsiteX1" fmla="*/ 3533775 w 3533775"/>
              <a:gd name="connsiteY1" fmla="*/ 0 h 2115525"/>
              <a:gd name="connsiteX2" fmla="*/ 3533775 w 3533775"/>
              <a:gd name="connsiteY2" fmla="*/ 2106000 h 2115525"/>
              <a:gd name="connsiteX3" fmla="*/ 1000125 w 3533775"/>
              <a:gd name="connsiteY3" fmla="*/ 2115525 h 2115525"/>
              <a:gd name="connsiteX4" fmla="*/ 0 w 3533775"/>
              <a:gd name="connsiteY4" fmla="*/ 0 h 2115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3775" h="2115525">
                <a:moveTo>
                  <a:pt x="0" y="0"/>
                </a:moveTo>
                <a:lnTo>
                  <a:pt x="3533775" y="0"/>
                </a:lnTo>
                <a:lnTo>
                  <a:pt x="3533775" y="2106000"/>
                </a:lnTo>
                <a:lnTo>
                  <a:pt x="1000125" y="2115525"/>
                </a:lnTo>
                <a:lnTo>
                  <a:pt x="0" y="0"/>
                </a:lnTo>
                <a:close/>
              </a:path>
            </a:pathLst>
          </a:custGeom>
          <a:blipFill>
            <a:blip r:embed="rId2"/>
            <a:stretch>
              <a:fillRect/>
            </a:stretch>
          </a:blipFill>
        </p:spPr>
        <p:txBody>
          <a:bodyPr/>
          <a:lstStyle>
            <a:lvl1pPr>
              <a:defRPr/>
            </a:lvl1pPr>
          </a:lstStyle>
          <a:p>
            <a:pPr lvl="0"/>
            <a:r>
              <a:rPr lang="en-US"/>
              <a:t> </a:t>
            </a:r>
            <a:endParaRPr lang="en-AU"/>
          </a:p>
        </p:txBody>
      </p:sp>
      <p:sp>
        <p:nvSpPr>
          <p:cNvPr id="5" name="Text Placeholder 4">
            <a:extLst>
              <a:ext uri="{FF2B5EF4-FFF2-40B4-BE49-F238E27FC236}">
                <a16:creationId xmlns:a16="http://schemas.microsoft.com/office/drawing/2014/main" id="{E39DD1BF-2E61-4FEA-B992-FC6BAA5F35D5}"/>
              </a:ext>
            </a:extLst>
          </p:cNvPr>
          <p:cNvSpPr>
            <a:spLocks noGrp="1"/>
          </p:cNvSpPr>
          <p:nvPr>
            <p:ph type="body" sz="quarter" idx="18" hasCustomPrompt="1"/>
          </p:nvPr>
        </p:nvSpPr>
        <p:spPr>
          <a:xfrm>
            <a:off x="9083358" y="5613400"/>
            <a:ext cx="2404800" cy="720000"/>
          </a:xfrm>
          <a:blipFill>
            <a:blip r:embed="rId3"/>
            <a:stretch>
              <a:fillRect/>
            </a:stretch>
          </a:blipFill>
        </p:spPr>
        <p:txBody>
          <a:bodyPr/>
          <a:lstStyle/>
          <a:p>
            <a:pPr lvl="0"/>
            <a:r>
              <a:rPr lang="en-AU"/>
              <a:t> </a:t>
            </a:r>
          </a:p>
        </p:txBody>
      </p:sp>
    </p:spTree>
    <p:extLst>
      <p:ext uri="{BB962C8B-B14F-4D97-AF65-F5344CB8AC3E}">
        <p14:creationId xmlns:p14="http://schemas.microsoft.com/office/powerpoint/2010/main" val="12025121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lt)">
    <p:bg>
      <p:bgPr>
        <a:solidFill>
          <a:schemeClr val="bg1">
            <a:lumMod val="85000"/>
          </a:schemeClr>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B4EF09F-0993-4D60-9B58-01E12E059F02}"/>
              </a:ext>
            </a:extLst>
          </p:cNvPr>
          <p:cNvSpPr>
            <a:spLocks noGrp="1"/>
          </p:cNvSpPr>
          <p:nvPr>
            <p:ph type="body" sz="quarter" idx="14" hasCustomPrompt="1"/>
          </p:nvPr>
        </p:nvSpPr>
        <p:spPr>
          <a:xfrm>
            <a:off x="9074785" y="5615940"/>
            <a:ext cx="2412000" cy="720000"/>
          </a:xfrm>
          <a:blipFill>
            <a:blip r:embed="rId2"/>
            <a:stretch>
              <a:fillRect/>
            </a:stretch>
          </a:blipFill>
        </p:spPr>
        <p:txBody>
          <a:bodyPr/>
          <a:lstStyle/>
          <a:p>
            <a:pPr lvl="0"/>
            <a:r>
              <a:rPr lang="en-AU"/>
              <a:t> </a:t>
            </a:r>
          </a:p>
        </p:txBody>
      </p:sp>
      <p:grpSp>
        <p:nvGrpSpPr>
          <p:cNvPr id="13" name="Graphic 9">
            <a:extLst>
              <a:ext uri="{FF2B5EF4-FFF2-40B4-BE49-F238E27FC236}">
                <a16:creationId xmlns:a16="http://schemas.microsoft.com/office/drawing/2014/main" id="{2EE73CA2-5819-48AB-B1C5-CB103003A444}"/>
              </a:ext>
            </a:extLst>
          </p:cNvPr>
          <p:cNvGrpSpPr/>
          <p:nvPr/>
        </p:nvGrpSpPr>
        <p:grpSpPr>
          <a:xfrm>
            <a:off x="0" y="0"/>
            <a:ext cx="9672790" cy="6867427"/>
            <a:chOff x="0" y="0"/>
            <a:chExt cx="9672790" cy="6867427"/>
          </a:xfrm>
        </p:grpSpPr>
        <p:sp>
          <p:nvSpPr>
            <p:cNvPr id="21" name="Freeform: Shape 20">
              <a:extLst>
                <a:ext uri="{FF2B5EF4-FFF2-40B4-BE49-F238E27FC236}">
                  <a16:creationId xmlns:a16="http://schemas.microsoft.com/office/drawing/2014/main" id="{E698AA0A-5308-4247-9222-889560F84BAF}"/>
                </a:ext>
              </a:extLst>
            </p:cNvPr>
            <p:cNvSpPr/>
            <p:nvPr/>
          </p:nvSpPr>
          <p:spPr>
            <a:xfrm>
              <a:off x="18025" y="0"/>
              <a:ext cx="8719854" cy="3598226"/>
            </a:xfrm>
            <a:custGeom>
              <a:avLst/>
              <a:gdLst>
                <a:gd name="connsiteX0" fmla="*/ 8719855 w 8719854"/>
                <a:gd name="connsiteY0" fmla="*/ 0 h 3598226"/>
                <a:gd name="connsiteX1" fmla="*/ 731679 w 8719854"/>
                <a:gd name="connsiteY1" fmla="*/ 0 h 3598226"/>
                <a:gd name="connsiteX2" fmla="*/ 0 w 8719854"/>
                <a:gd name="connsiteY2" fmla="*/ 1547900 h 3598226"/>
                <a:gd name="connsiteX3" fmla="*/ 0 w 8719854"/>
                <a:gd name="connsiteY3" fmla="*/ 3598227 h 3598226"/>
                <a:gd name="connsiteX4" fmla="*/ 7018993 w 8719854"/>
                <a:gd name="connsiteY4" fmla="*/ 3598227 h 3598226"/>
                <a:gd name="connsiteX5" fmla="*/ 8719855 w 8719854"/>
                <a:gd name="connsiteY5" fmla="*/ 0 h 3598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19854" h="3598226">
                  <a:moveTo>
                    <a:pt x="8719855" y="0"/>
                  </a:moveTo>
                  <a:lnTo>
                    <a:pt x="731679" y="0"/>
                  </a:lnTo>
                  <a:lnTo>
                    <a:pt x="0" y="1547900"/>
                  </a:lnTo>
                  <a:lnTo>
                    <a:pt x="0" y="3598227"/>
                  </a:lnTo>
                  <a:lnTo>
                    <a:pt x="7018993" y="3598227"/>
                  </a:lnTo>
                  <a:lnTo>
                    <a:pt x="8719855" y="0"/>
                  </a:lnTo>
                  <a:close/>
                </a:path>
              </a:pathLst>
            </a:custGeom>
            <a:solidFill>
              <a:schemeClr val="tx1"/>
            </a:solidFill>
            <a:ln w="12688" cap="flat">
              <a:noFill/>
              <a:prstDash val="solid"/>
              <a:miter/>
            </a:ln>
          </p:spPr>
          <p:txBody>
            <a:bodyPr rtlCol="0" anchor="ctr"/>
            <a:lstStyle/>
            <a:p>
              <a:endParaRPr lang="en-AU"/>
            </a:p>
          </p:txBody>
        </p:sp>
        <p:sp>
          <p:nvSpPr>
            <p:cNvPr id="22" name="Freeform: Shape 21">
              <a:extLst>
                <a:ext uri="{FF2B5EF4-FFF2-40B4-BE49-F238E27FC236}">
                  <a16:creationId xmlns:a16="http://schemas.microsoft.com/office/drawing/2014/main" id="{AE27669B-D391-4711-9195-C5F7F8E254DA}"/>
                </a:ext>
              </a:extLst>
            </p:cNvPr>
            <p:cNvSpPr/>
            <p:nvPr/>
          </p:nvSpPr>
          <p:spPr>
            <a:xfrm>
              <a:off x="0" y="1672427"/>
              <a:ext cx="9668093" cy="5191318"/>
            </a:xfrm>
            <a:custGeom>
              <a:avLst/>
              <a:gdLst>
                <a:gd name="connsiteX0" fmla="*/ 9668093 w 9668093"/>
                <a:gd name="connsiteY0" fmla="*/ 5191318 h 5191318"/>
                <a:gd name="connsiteX1" fmla="*/ 7212449 w 9668093"/>
                <a:gd name="connsiteY1" fmla="*/ 0 h 5191318"/>
                <a:gd name="connsiteX2" fmla="*/ 0 w 9668093"/>
                <a:gd name="connsiteY2" fmla="*/ 0 h 5191318"/>
                <a:gd name="connsiteX3" fmla="*/ 0 w 9668093"/>
                <a:gd name="connsiteY3" fmla="*/ 5191318 h 5191318"/>
                <a:gd name="connsiteX4" fmla="*/ 9668093 w 9668093"/>
                <a:gd name="connsiteY4" fmla="*/ 5191318 h 5191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68093" h="5191318">
                  <a:moveTo>
                    <a:pt x="9668093" y="5191318"/>
                  </a:moveTo>
                  <a:lnTo>
                    <a:pt x="7212449" y="0"/>
                  </a:lnTo>
                  <a:lnTo>
                    <a:pt x="0" y="0"/>
                  </a:lnTo>
                  <a:lnTo>
                    <a:pt x="0" y="5191318"/>
                  </a:lnTo>
                  <a:lnTo>
                    <a:pt x="9668093" y="5191318"/>
                  </a:lnTo>
                  <a:close/>
                </a:path>
              </a:pathLst>
            </a:custGeom>
            <a:solidFill>
              <a:schemeClr val="accent1"/>
            </a:solidFill>
            <a:ln w="12688"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A582BA43-CA4D-4DAA-B03B-51C7C7D28D4E}"/>
                </a:ext>
              </a:extLst>
            </p:cNvPr>
            <p:cNvSpPr/>
            <p:nvPr/>
          </p:nvSpPr>
          <p:spPr>
            <a:xfrm>
              <a:off x="0" y="818632"/>
              <a:ext cx="7580954" cy="5514378"/>
            </a:xfrm>
            <a:custGeom>
              <a:avLst/>
              <a:gdLst>
                <a:gd name="connsiteX0" fmla="*/ 7580954 w 7580954"/>
                <a:gd name="connsiteY0" fmla="*/ 5514379 h 5514378"/>
                <a:gd name="connsiteX1" fmla="*/ 7580954 w 7580954"/>
                <a:gd name="connsiteY1" fmla="*/ 0 h 5514378"/>
                <a:gd name="connsiteX2" fmla="*/ 0 w 7580954"/>
                <a:gd name="connsiteY2" fmla="*/ 0 h 5514378"/>
                <a:gd name="connsiteX3" fmla="*/ 0 w 7580954"/>
                <a:gd name="connsiteY3" fmla="*/ 3029284 h 5514378"/>
                <a:gd name="connsiteX4" fmla="*/ 1174698 w 7580954"/>
                <a:gd name="connsiteY4" fmla="*/ 5514379 h 5514378"/>
                <a:gd name="connsiteX5" fmla="*/ 7580954 w 7580954"/>
                <a:gd name="connsiteY5" fmla="*/ 5514379 h 5514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80954" h="5514378">
                  <a:moveTo>
                    <a:pt x="7580954" y="5514379"/>
                  </a:moveTo>
                  <a:lnTo>
                    <a:pt x="7580954" y="0"/>
                  </a:lnTo>
                  <a:lnTo>
                    <a:pt x="0" y="0"/>
                  </a:lnTo>
                  <a:lnTo>
                    <a:pt x="0" y="3029284"/>
                  </a:lnTo>
                  <a:lnTo>
                    <a:pt x="1174698" y="5514379"/>
                  </a:lnTo>
                  <a:lnTo>
                    <a:pt x="7580954" y="5514379"/>
                  </a:lnTo>
                  <a:close/>
                </a:path>
              </a:pathLst>
            </a:custGeom>
            <a:solidFill>
              <a:srgbClr val="FFFFFF"/>
            </a:solidFill>
            <a:ln w="12688" cap="flat">
              <a:noFill/>
              <a:prstDash val="solid"/>
              <a:miter/>
            </a:ln>
          </p:spPr>
          <p:txBody>
            <a:bodyPr rtlCol="0" anchor="ctr"/>
            <a:lstStyle/>
            <a:p>
              <a:endParaRPr lang="en-AU"/>
            </a:p>
          </p:txBody>
        </p:sp>
      </p:grpSp>
      <p:cxnSp>
        <p:nvCxnSpPr>
          <p:cNvPr id="16" name="Straight Connector 15">
            <a:extLst>
              <a:ext uri="{FF2B5EF4-FFF2-40B4-BE49-F238E27FC236}">
                <a16:creationId xmlns:a16="http://schemas.microsoft.com/office/drawing/2014/main" id="{B35DD447-65A0-4318-8407-02C927BEC5B2}"/>
              </a:ext>
            </a:extLst>
          </p:cNvPr>
          <p:cNvCxnSpPr/>
          <p:nvPr userDrawn="1"/>
        </p:nvCxnSpPr>
        <p:spPr>
          <a:xfrm>
            <a:off x="5926138" y="4762500"/>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itle 1">
            <a:extLst>
              <a:ext uri="{FF2B5EF4-FFF2-40B4-BE49-F238E27FC236}">
                <a16:creationId xmlns:a16="http://schemas.microsoft.com/office/drawing/2014/main" id="{054DAD34-1224-494C-9A5B-3612B2E9AC2D}"/>
              </a:ext>
            </a:extLst>
          </p:cNvPr>
          <p:cNvSpPr>
            <a:spLocks noGrp="1"/>
          </p:cNvSpPr>
          <p:nvPr>
            <p:ph type="ctrTitle" hasCustomPrompt="1"/>
          </p:nvPr>
        </p:nvSpPr>
        <p:spPr>
          <a:xfrm>
            <a:off x="1504950" y="3450210"/>
            <a:ext cx="5819480" cy="1170873"/>
          </a:xfrm>
          <a:prstGeom prst="rect">
            <a:avLst/>
          </a:prstGeom>
        </p:spPr>
        <p:txBody>
          <a:bodyPr anchor="b">
            <a:noAutofit/>
          </a:bodyPr>
          <a:lstStyle>
            <a:lvl1pPr algn="r">
              <a:lnSpc>
                <a:spcPct val="80000"/>
              </a:lnSpc>
              <a:defRPr sz="3600" b="0"/>
            </a:lvl1pPr>
          </a:lstStyle>
          <a:p>
            <a:r>
              <a:rPr lang="en-AU"/>
              <a:t>Title of presentation (use two lines max)</a:t>
            </a:r>
          </a:p>
        </p:txBody>
      </p:sp>
      <p:sp>
        <p:nvSpPr>
          <p:cNvPr id="23" name="Subtitle 2">
            <a:extLst>
              <a:ext uri="{FF2B5EF4-FFF2-40B4-BE49-F238E27FC236}">
                <a16:creationId xmlns:a16="http://schemas.microsoft.com/office/drawing/2014/main" id="{346A02D5-CDC8-44E6-9CB4-BBF3C6B3D443}"/>
              </a:ext>
            </a:extLst>
          </p:cNvPr>
          <p:cNvSpPr>
            <a:spLocks noGrp="1"/>
          </p:cNvSpPr>
          <p:nvPr>
            <p:ph type="subTitle" idx="1" hasCustomPrompt="1"/>
          </p:nvPr>
        </p:nvSpPr>
        <p:spPr>
          <a:xfrm>
            <a:off x="1487489" y="4973937"/>
            <a:ext cx="5836942" cy="1256153"/>
          </a:xfrm>
        </p:spPr>
        <p:txBody>
          <a:bodyPr/>
          <a:lstStyle>
            <a:lvl1pPr marL="0" indent="0" algn="r">
              <a:spcBef>
                <a:spcPts val="300"/>
              </a:spcBef>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Subtitle (three lines max)</a:t>
            </a:r>
          </a:p>
        </p:txBody>
      </p:sp>
      <p:sp>
        <p:nvSpPr>
          <p:cNvPr id="25" name="Text Placeholder 10">
            <a:extLst>
              <a:ext uri="{FF2B5EF4-FFF2-40B4-BE49-F238E27FC236}">
                <a16:creationId xmlns:a16="http://schemas.microsoft.com/office/drawing/2014/main" id="{DA9AEDBE-C4B7-416C-9548-A86784F974FE}"/>
              </a:ext>
            </a:extLst>
          </p:cNvPr>
          <p:cNvSpPr>
            <a:spLocks noGrp="1"/>
          </p:cNvSpPr>
          <p:nvPr>
            <p:ph type="body" sz="quarter" idx="13" hasCustomPrompt="1"/>
          </p:nvPr>
        </p:nvSpPr>
        <p:spPr>
          <a:xfrm>
            <a:off x="1487488" y="1382998"/>
            <a:ext cx="5836943" cy="458619"/>
          </a:xfrm>
        </p:spPr>
        <p:txBody>
          <a:bodyPr tIns="0" bIns="0" anchor="b" anchorCtr="0"/>
          <a:lstStyle>
            <a:lvl1pPr marL="0" indent="0" algn="r">
              <a:spcBef>
                <a:spcPts val="0"/>
              </a:spcBef>
              <a:buNone/>
              <a:defRPr sz="2500" cap="all" baseline="0">
                <a:latin typeface="+mj-lt"/>
              </a:defRPr>
            </a:lvl1pPr>
            <a:lvl2pPr marL="0" indent="0" algn="r">
              <a:spcBef>
                <a:spcPts val="0"/>
              </a:spcBef>
              <a:buNone/>
              <a:defRPr sz="2400"/>
            </a:lvl2pPr>
          </a:lstStyle>
          <a:p>
            <a:r>
              <a:rPr lang="en-AU"/>
              <a:t>Date of presentation</a:t>
            </a:r>
          </a:p>
        </p:txBody>
      </p:sp>
      <p:sp>
        <p:nvSpPr>
          <p:cNvPr id="26" name="Text Placeholder 4">
            <a:extLst>
              <a:ext uri="{FF2B5EF4-FFF2-40B4-BE49-F238E27FC236}">
                <a16:creationId xmlns:a16="http://schemas.microsoft.com/office/drawing/2014/main" id="{21754065-C68B-4D46-BA33-7E579F6F8D6C}"/>
              </a:ext>
            </a:extLst>
          </p:cNvPr>
          <p:cNvSpPr>
            <a:spLocks noGrp="1"/>
          </p:cNvSpPr>
          <p:nvPr>
            <p:ph type="body" sz="quarter" idx="15" hasCustomPrompt="1"/>
          </p:nvPr>
        </p:nvSpPr>
        <p:spPr>
          <a:xfrm>
            <a:off x="1487489" y="1841618"/>
            <a:ext cx="5836942" cy="358047"/>
          </a:xfrm>
        </p:spPr>
        <p:txBody>
          <a:bodyPr tIns="0">
            <a:noAutofit/>
          </a:bodyPr>
          <a:lstStyle>
            <a:lvl1pPr algn="r">
              <a:spcBef>
                <a:spcPts val="0"/>
              </a:spcBef>
              <a:defRPr sz="2400">
                <a:latin typeface="+mn-lt"/>
              </a:defRPr>
            </a:lvl1pPr>
            <a:lvl2pPr marL="0" indent="0" algn="r">
              <a:buNone/>
              <a:defRPr/>
            </a:lvl2pPr>
            <a:lvl3pPr marL="360000" indent="0">
              <a:buNone/>
              <a:defRPr/>
            </a:lvl3pPr>
          </a:lstStyle>
          <a:p>
            <a:pPr lvl="0"/>
            <a:r>
              <a:rPr lang="en-AU"/>
              <a:t>Speaker name | Title</a:t>
            </a:r>
          </a:p>
        </p:txBody>
      </p:sp>
    </p:spTree>
    <p:extLst>
      <p:ext uri="{BB962C8B-B14F-4D97-AF65-F5344CB8AC3E}">
        <p14:creationId xmlns:p14="http://schemas.microsoft.com/office/powerpoint/2010/main" val="78130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22AB7E3C-5F3E-4754-94DE-88FEEF85A2A5}"/>
              </a:ext>
            </a:extLst>
          </p:cNvPr>
          <p:cNvGrpSpPr/>
          <p:nvPr userDrawn="1"/>
        </p:nvGrpSpPr>
        <p:grpSpPr>
          <a:xfrm>
            <a:off x="-13814" y="-18142"/>
            <a:ext cx="12203745" cy="6876309"/>
            <a:chOff x="-13814" y="-18142"/>
            <a:chExt cx="12203745" cy="6876309"/>
          </a:xfrm>
        </p:grpSpPr>
        <p:sp>
          <p:nvSpPr>
            <p:cNvPr id="19" name="Freeform: Shape 18">
              <a:extLst>
                <a:ext uri="{FF2B5EF4-FFF2-40B4-BE49-F238E27FC236}">
                  <a16:creationId xmlns:a16="http://schemas.microsoft.com/office/drawing/2014/main" id="{07CAF55A-02C2-40EE-BF47-7BF2BBE8F1FA}"/>
                </a:ext>
              </a:extLst>
            </p:cNvPr>
            <p:cNvSpPr/>
            <p:nvPr userDrawn="1"/>
          </p:nvSpPr>
          <p:spPr>
            <a:xfrm>
              <a:off x="5134006" y="647798"/>
              <a:ext cx="7055925" cy="5495185"/>
            </a:xfrm>
            <a:custGeom>
              <a:avLst/>
              <a:gdLst>
                <a:gd name="connsiteX0" fmla="*/ 958024 w 5278469"/>
                <a:gd name="connsiteY0" fmla="*/ 4110895 h 4110894"/>
                <a:gd name="connsiteX1" fmla="*/ 5278470 w 5278469"/>
                <a:gd name="connsiteY1" fmla="*/ 4110895 h 4110894"/>
                <a:gd name="connsiteX2" fmla="*/ 5278470 w 5278469"/>
                <a:gd name="connsiteY2" fmla="*/ 0 h 4110894"/>
                <a:gd name="connsiteX3" fmla="*/ 993743 w 5278469"/>
                <a:gd name="connsiteY3" fmla="*/ 0 h 4110894"/>
                <a:gd name="connsiteX4" fmla="*/ 0 w 5278469"/>
                <a:gd name="connsiteY4" fmla="*/ 0 h 4110894"/>
                <a:gd name="connsiteX5" fmla="*/ 0 w 5278469"/>
                <a:gd name="connsiteY5" fmla="*/ 2080546 h 4110894"/>
                <a:gd name="connsiteX6" fmla="*/ 0 w 5278469"/>
                <a:gd name="connsiteY6" fmla="*/ 2084070 h 411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8469" h="4110894">
                  <a:moveTo>
                    <a:pt x="958024" y="4110895"/>
                  </a:moveTo>
                  <a:lnTo>
                    <a:pt x="5278470" y="4110895"/>
                  </a:lnTo>
                  <a:lnTo>
                    <a:pt x="5278470" y="0"/>
                  </a:lnTo>
                  <a:lnTo>
                    <a:pt x="993743" y="0"/>
                  </a:lnTo>
                  <a:lnTo>
                    <a:pt x="0" y="0"/>
                  </a:lnTo>
                  <a:lnTo>
                    <a:pt x="0" y="2080546"/>
                  </a:lnTo>
                  <a:lnTo>
                    <a:pt x="0" y="2084070"/>
                  </a:lnTo>
                  <a:close/>
                </a:path>
              </a:pathLst>
            </a:custGeom>
            <a:solidFill>
              <a:schemeClr val="bg1">
                <a:lumMod val="95000"/>
              </a:scheme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16C8AE6-3EBB-4855-AD29-BF3DFC1F817D}"/>
                </a:ext>
              </a:extLst>
            </p:cNvPr>
            <p:cNvSpPr/>
            <p:nvPr userDrawn="1"/>
          </p:nvSpPr>
          <p:spPr>
            <a:xfrm>
              <a:off x="-13814" y="1561608"/>
              <a:ext cx="6787907" cy="5296559"/>
            </a:xfrm>
            <a:custGeom>
              <a:avLst/>
              <a:gdLst>
                <a:gd name="connsiteX0" fmla="*/ 0 w 5077967"/>
                <a:gd name="connsiteY0" fmla="*/ 0 h 3962304"/>
                <a:gd name="connsiteX1" fmla="*/ 0 w 5077967"/>
                <a:gd name="connsiteY1" fmla="*/ 0 h 3962304"/>
                <a:gd name="connsiteX2" fmla="*/ 0 w 5077967"/>
                <a:gd name="connsiteY2" fmla="*/ 3962305 h 3962304"/>
                <a:gd name="connsiteX3" fmla="*/ 5077968 w 5077967"/>
                <a:gd name="connsiteY3" fmla="*/ 3962305 h 3962304"/>
                <a:gd name="connsiteX4" fmla="*/ 3867817 w 5077967"/>
                <a:gd name="connsiteY4" fmla="*/ 1403985 h 3962304"/>
                <a:gd name="connsiteX5" fmla="*/ 0 w 5077967"/>
                <a:gd name="connsiteY5" fmla="*/ 1403985 h 396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967" h="3962304">
                  <a:moveTo>
                    <a:pt x="0" y="0"/>
                  </a:moveTo>
                  <a:lnTo>
                    <a:pt x="0" y="0"/>
                  </a:lnTo>
                  <a:lnTo>
                    <a:pt x="0" y="3962305"/>
                  </a:lnTo>
                  <a:lnTo>
                    <a:pt x="5077968" y="3962305"/>
                  </a:lnTo>
                  <a:lnTo>
                    <a:pt x="3867817" y="1403985"/>
                  </a:lnTo>
                  <a:lnTo>
                    <a:pt x="0" y="1403985"/>
                  </a:lnTo>
                  <a:close/>
                </a:path>
              </a:pathLst>
            </a:custGeom>
            <a:solidFill>
              <a:schemeClr val="accent1"/>
            </a:solidFill>
            <a:ln w="9525" cap="flat">
              <a:noFill/>
              <a:prstDash val="solid"/>
              <a:miter/>
            </a:ln>
          </p:spPr>
          <p:txBody>
            <a:bodyPr rtlCol="0" anchor="ctr"/>
            <a:lstStyle/>
            <a:p>
              <a:endParaRPr lang="en-AU"/>
            </a:p>
          </p:txBody>
        </p:sp>
        <p:pic>
          <p:nvPicPr>
            <p:cNvPr id="4" name="Graphic 3">
              <a:extLst>
                <a:ext uri="{FF2B5EF4-FFF2-40B4-BE49-F238E27FC236}">
                  <a16:creationId xmlns:a16="http://schemas.microsoft.com/office/drawing/2014/main" id="{5120BE1B-CBA4-4EF7-B249-7361E5A4FF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509" y="-18142"/>
              <a:ext cx="6811200" cy="3456430"/>
            </a:xfrm>
            <a:prstGeom prst="rect">
              <a:avLst/>
            </a:prstGeom>
          </p:spPr>
        </p:pic>
      </p:grpSp>
      <p:sp>
        <p:nvSpPr>
          <p:cNvPr id="17" name="Freeform: Shape 16">
            <a:extLst>
              <a:ext uri="{FF2B5EF4-FFF2-40B4-BE49-F238E27FC236}">
                <a16:creationId xmlns:a16="http://schemas.microsoft.com/office/drawing/2014/main" id="{7D192453-705A-4A8D-8537-9DFCD1EA7449}"/>
              </a:ext>
            </a:extLst>
          </p:cNvPr>
          <p:cNvSpPr/>
          <p:nvPr/>
        </p:nvSpPr>
        <p:spPr>
          <a:xfrm>
            <a:off x="-15240" y="-7143"/>
            <a:ext cx="12194537" cy="6859427"/>
          </a:xfrm>
          <a:custGeom>
            <a:avLst/>
            <a:gdLst>
              <a:gd name="connsiteX0" fmla="*/ 0 w 12194537"/>
              <a:gd name="connsiteY0" fmla="*/ 0 h 6859427"/>
              <a:gd name="connsiteX1" fmla="*/ 12194537 w 12194537"/>
              <a:gd name="connsiteY1" fmla="*/ 0 h 6859427"/>
              <a:gd name="connsiteX2" fmla="*/ 12194537 w 12194537"/>
              <a:gd name="connsiteY2" fmla="*/ 6859428 h 6859427"/>
              <a:gd name="connsiteX3" fmla="*/ 0 w 12194537"/>
              <a:gd name="connsiteY3" fmla="*/ 6859428 h 6859427"/>
            </a:gdLst>
            <a:ahLst/>
            <a:cxnLst>
              <a:cxn ang="0">
                <a:pos x="connsiteX0" y="connsiteY0"/>
              </a:cxn>
              <a:cxn ang="0">
                <a:pos x="connsiteX1" y="connsiteY1"/>
              </a:cxn>
              <a:cxn ang="0">
                <a:pos x="connsiteX2" y="connsiteY2"/>
              </a:cxn>
              <a:cxn ang="0">
                <a:pos x="connsiteX3" y="connsiteY3"/>
              </a:cxn>
            </a:cxnLst>
            <a:rect l="l" t="t" r="r" b="b"/>
            <a:pathLst>
              <a:path w="12194537" h="6859427">
                <a:moveTo>
                  <a:pt x="0" y="0"/>
                </a:moveTo>
                <a:lnTo>
                  <a:pt x="12194537" y="0"/>
                </a:lnTo>
                <a:lnTo>
                  <a:pt x="12194537" y="6859428"/>
                </a:lnTo>
                <a:lnTo>
                  <a:pt x="0" y="6859428"/>
                </a:lnTo>
                <a:close/>
              </a:path>
            </a:pathLst>
          </a:custGeom>
          <a:noFill/>
          <a:ln w="12697" cap="flat">
            <a:noFill/>
            <a:prstDash val="solid"/>
            <a:miter/>
          </a:ln>
        </p:spPr>
        <p:txBody>
          <a:bodyPr rtlCol="0" anchor="ctr"/>
          <a:lstStyle/>
          <a:p>
            <a:endParaRPr lang="en-AU"/>
          </a:p>
        </p:txBody>
      </p:sp>
      <p:sp>
        <p:nvSpPr>
          <p:cNvPr id="2" name="Title 1">
            <a:extLst>
              <a:ext uri="{FF2B5EF4-FFF2-40B4-BE49-F238E27FC236}">
                <a16:creationId xmlns:a16="http://schemas.microsoft.com/office/drawing/2014/main" id="{6A915B94-2FD1-4B40-9CE1-DA7F101C9700}"/>
              </a:ext>
            </a:extLst>
          </p:cNvPr>
          <p:cNvSpPr>
            <a:spLocks noGrp="1"/>
          </p:cNvSpPr>
          <p:nvPr userDrawn="1">
            <p:ph type="title" hasCustomPrompt="1"/>
          </p:nvPr>
        </p:nvSpPr>
        <p:spPr>
          <a:xfrm>
            <a:off x="6429080" y="1709739"/>
            <a:ext cx="4918369" cy="1719262"/>
          </a:xfrm>
          <a:prstGeom prst="rect">
            <a:avLst/>
          </a:prstGeom>
        </p:spPr>
        <p:txBody>
          <a:bodyPr anchor="b">
            <a:noAutofit/>
          </a:bodyPr>
          <a:lstStyle>
            <a:lvl1pPr algn="r">
              <a:defRPr sz="3400"/>
            </a:lvl1pPr>
          </a:lstStyle>
          <a:p>
            <a:r>
              <a:rPr lang="en-US"/>
              <a:t>Section heading</a:t>
            </a:r>
            <a:endParaRPr lang="en-AU"/>
          </a:p>
        </p:txBody>
      </p:sp>
      <p:sp>
        <p:nvSpPr>
          <p:cNvPr id="3" name="Text Placeholder 2">
            <a:extLst>
              <a:ext uri="{FF2B5EF4-FFF2-40B4-BE49-F238E27FC236}">
                <a16:creationId xmlns:a16="http://schemas.microsoft.com/office/drawing/2014/main" id="{91826383-20A6-4F3B-8BB5-C0F533F0B752}"/>
              </a:ext>
            </a:extLst>
          </p:cNvPr>
          <p:cNvSpPr>
            <a:spLocks noGrp="1"/>
          </p:cNvSpPr>
          <p:nvPr userDrawn="1">
            <p:ph type="body" idx="1" hasCustomPrompt="1"/>
          </p:nvPr>
        </p:nvSpPr>
        <p:spPr>
          <a:xfrm>
            <a:off x="6435431" y="3552516"/>
            <a:ext cx="4918369" cy="1424298"/>
          </a:xfrm>
        </p:spPr>
        <p:txBody>
          <a:bodyPr/>
          <a:lstStyle>
            <a:lvl1pPr marL="0" indent="0" algn="r">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Section subheading or presenter name</a:t>
            </a:r>
          </a:p>
        </p:txBody>
      </p:sp>
      <p:sp>
        <p:nvSpPr>
          <p:cNvPr id="6" name="Slide Number Placeholder 5">
            <a:extLst>
              <a:ext uri="{FF2B5EF4-FFF2-40B4-BE49-F238E27FC236}">
                <a16:creationId xmlns:a16="http://schemas.microsoft.com/office/drawing/2014/main" id="{E593EF89-B757-44F8-9C0F-8533E2B21B31}"/>
              </a:ext>
            </a:extLst>
          </p:cNvPr>
          <p:cNvSpPr>
            <a:spLocks noGrp="1"/>
          </p:cNvSpPr>
          <p:nvPr userDrawn="1">
            <p:ph type="sldNum" sz="quarter" idx="12"/>
          </p:nvPr>
        </p:nvSpPr>
        <p:spPr/>
        <p:txBody>
          <a:bodyPr/>
          <a:lstStyle>
            <a:lvl1pPr>
              <a:defRPr>
                <a:solidFill>
                  <a:schemeClr val="tx1"/>
                </a:solidFill>
              </a:defRPr>
            </a:lvl1pPr>
          </a:lstStyle>
          <a:p>
            <a:fld id="{E4E047A3-478C-4E7E-BF3D-3786245819C0}" type="slidenum">
              <a:rPr lang="en-AU" smtClean="0"/>
              <a:pPr/>
              <a:t>‹#›</a:t>
            </a:fld>
            <a:endParaRPr lang="en-AU"/>
          </a:p>
        </p:txBody>
      </p:sp>
    </p:spTree>
    <p:extLst>
      <p:ext uri="{BB962C8B-B14F-4D97-AF65-F5344CB8AC3E}">
        <p14:creationId xmlns:p14="http://schemas.microsoft.com/office/powerpoint/2010/main" val="411667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icture)">
    <p:spTree>
      <p:nvGrpSpPr>
        <p:cNvPr id="1" name=""/>
        <p:cNvGrpSpPr/>
        <p:nvPr/>
      </p:nvGrpSpPr>
      <p:grpSpPr>
        <a:xfrm>
          <a:off x="0" y="0"/>
          <a:ext cx="0" cy="0"/>
          <a:chOff x="0" y="0"/>
          <a:chExt cx="0" cy="0"/>
        </a:xfrm>
      </p:grpSpPr>
      <p:grpSp>
        <p:nvGrpSpPr>
          <p:cNvPr id="13" name="Graphic 11">
            <a:extLst>
              <a:ext uri="{FF2B5EF4-FFF2-40B4-BE49-F238E27FC236}">
                <a16:creationId xmlns:a16="http://schemas.microsoft.com/office/drawing/2014/main" id="{28C4F348-4D0F-452D-99AF-4DDC648A46B4}"/>
              </a:ext>
            </a:extLst>
          </p:cNvPr>
          <p:cNvGrpSpPr/>
          <p:nvPr/>
        </p:nvGrpSpPr>
        <p:grpSpPr>
          <a:xfrm>
            <a:off x="-4387" y="657225"/>
            <a:ext cx="12203745" cy="6200942"/>
            <a:chOff x="1519237" y="1109662"/>
            <a:chExt cx="9129503" cy="4638864"/>
          </a:xfrm>
        </p:grpSpPr>
        <p:sp>
          <p:nvSpPr>
            <p:cNvPr id="15" name="Freeform: Shape 14">
              <a:extLst>
                <a:ext uri="{FF2B5EF4-FFF2-40B4-BE49-F238E27FC236}">
                  <a16:creationId xmlns:a16="http://schemas.microsoft.com/office/drawing/2014/main" id="{54DEA174-3E65-4528-B491-E22FA71608A6}"/>
                </a:ext>
              </a:extLst>
            </p:cNvPr>
            <p:cNvSpPr/>
            <p:nvPr/>
          </p:nvSpPr>
          <p:spPr>
            <a:xfrm>
              <a:off x="5370271" y="1109662"/>
              <a:ext cx="5278469" cy="4110894"/>
            </a:xfrm>
            <a:custGeom>
              <a:avLst/>
              <a:gdLst>
                <a:gd name="connsiteX0" fmla="*/ 958024 w 5278469"/>
                <a:gd name="connsiteY0" fmla="*/ 4110895 h 4110894"/>
                <a:gd name="connsiteX1" fmla="*/ 5278470 w 5278469"/>
                <a:gd name="connsiteY1" fmla="*/ 4110895 h 4110894"/>
                <a:gd name="connsiteX2" fmla="*/ 5278470 w 5278469"/>
                <a:gd name="connsiteY2" fmla="*/ 0 h 4110894"/>
                <a:gd name="connsiteX3" fmla="*/ 993743 w 5278469"/>
                <a:gd name="connsiteY3" fmla="*/ 0 h 4110894"/>
                <a:gd name="connsiteX4" fmla="*/ 0 w 5278469"/>
                <a:gd name="connsiteY4" fmla="*/ 0 h 4110894"/>
                <a:gd name="connsiteX5" fmla="*/ 0 w 5278469"/>
                <a:gd name="connsiteY5" fmla="*/ 2080546 h 4110894"/>
                <a:gd name="connsiteX6" fmla="*/ 0 w 5278469"/>
                <a:gd name="connsiteY6" fmla="*/ 2084070 h 4110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8469" h="4110894">
                  <a:moveTo>
                    <a:pt x="958024" y="4110895"/>
                  </a:moveTo>
                  <a:lnTo>
                    <a:pt x="5278470" y="4110895"/>
                  </a:lnTo>
                  <a:lnTo>
                    <a:pt x="5278470" y="0"/>
                  </a:lnTo>
                  <a:lnTo>
                    <a:pt x="993743" y="0"/>
                  </a:lnTo>
                  <a:lnTo>
                    <a:pt x="0" y="0"/>
                  </a:lnTo>
                  <a:lnTo>
                    <a:pt x="0" y="2080546"/>
                  </a:lnTo>
                  <a:lnTo>
                    <a:pt x="0" y="2084070"/>
                  </a:lnTo>
                  <a:close/>
                </a:path>
              </a:pathLst>
            </a:custGeom>
            <a:solidFill>
              <a:schemeClr val="bg1">
                <a:lumMod val="95000"/>
              </a:schemeClr>
            </a:solidFill>
            <a:ln w="9525" cap="flat">
              <a:noFill/>
              <a:prstDash val="solid"/>
              <a:miter/>
            </a:ln>
          </p:spPr>
          <p:txBody>
            <a:bodyPr rtlCol="0" anchor="ctr"/>
            <a:lstStyle/>
            <a:p>
              <a:endParaRPr lang="en-AU"/>
            </a:p>
          </p:txBody>
        </p:sp>
        <p:sp>
          <p:nvSpPr>
            <p:cNvPr id="14" name="Freeform: Shape 13">
              <a:extLst>
                <a:ext uri="{FF2B5EF4-FFF2-40B4-BE49-F238E27FC236}">
                  <a16:creationId xmlns:a16="http://schemas.microsoft.com/office/drawing/2014/main" id="{B740C90B-9902-4CF2-9A33-CB9E540313CC}"/>
                </a:ext>
              </a:extLst>
            </p:cNvPr>
            <p:cNvSpPr/>
            <p:nvPr/>
          </p:nvSpPr>
          <p:spPr>
            <a:xfrm>
              <a:off x="1519237" y="1786222"/>
              <a:ext cx="5077967" cy="3962304"/>
            </a:xfrm>
            <a:custGeom>
              <a:avLst/>
              <a:gdLst>
                <a:gd name="connsiteX0" fmla="*/ 0 w 5077967"/>
                <a:gd name="connsiteY0" fmla="*/ 0 h 3962304"/>
                <a:gd name="connsiteX1" fmla="*/ 0 w 5077967"/>
                <a:gd name="connsiteY1" fmla="*/ 0 h 3962304"/>
                <a:gd name="connsiteX2" fmla="*/ 0 w 5077967"/>
                <a:gd name="connsiteY2" fmla="*/ 3962305 h 3962304"/>
                <a:gd name="connsiteX3" fmla="*/ 5077968 w 5077967"/>
                <a:gd name="connsiteY3" fmla="*/ 3962305 h 3962304"/>
                <a:gd name="connsiteX4" fmla="*/ 3867817 w 5077967"/>
                <a:gd name="connsiteY4" fmla="*/ 1403985 h 3962304"/>
                <a:gd name="connsiteX5" fmla="*/ 0 w 5077967"/>
                <a:gd name="connsiteY5" fmla="*/ 1403985 h 396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7967" h="3962304">
                  <a:moveTo>
                    <a:pt x="0" y="0"/>
                  </a:moveTo>
                  <a:lnTo>
                    <a:pt x="0" y="0"/>
                  </a:lnTo>
                  <a:lnTo>
                    <a:pt x="0" y="3962305"/>
                  </a:lnTo>
                  <a:lnTo>
                    <a:pt x="5077968" y="3962305"/>
                  </a:lnTo>
                  <a:lnTo>
                    <a:pt x="3867817" y="1403985"/>
                  </a:lnTo>
                  <a:lnTo>
                    <a:pt x="0" y="1403985"/>
                  </a:lnTo>
                  <a:close/>
                </a:path>
              </a:pathLst>
            </a:custGeom>
            <a:solidFill>
              <a:schemeClr val="accent1"/>
            </a:solidFill>
            <a:ln w="9525" cap="flat">
              <a:noFill/>
              <a:prstDash val="solid"/>
              <a:miter/>
            </a:ln>
          </p:spPr>
          <p:txBody>
            <a:bodyPr rtlCol="0" anchor="ctr"/>
            <a:lstStyle/>
            <a:p>
              <a:endParaRPr lang="en-AU"/>
            </a:p>
          </p:txBody>
        </p:sp>
      </p:grpSp>
      <p:sp>
        <p:nvSpPr>
          <p:cNvPr id="39" name="Picture Placeholder 38">
            <a:extLst>
              <a:ext uri="{FF2B5EF4-FFF2-40B4-BE49-F238E27FC236}">
                <a16:creationId xmlns:a16="http://schemas.microsoft.com/office/drawing/2014/main" id="{85C71503-9FE2-4FB3-AC93-B5118C7A61FD}"/>
              </a:ext>
            </a:extLst>
          </p:cNvPr>
          <p:cNvSpPr>
            <a:spLocks noGrp="1"/>
          </p:cNvSpPr>
          <p:nvPr>
            <p:ph type="pic" sz="quarter" idx="13" hasCustomPrompt="1"/>
          </p:nvPr>
        </p:nvSpPr>
        <p:spPr>
          <a:xfrm>
            <a:off x="97" y="-16387"/>
            <a:ext cx="6809545" cy="3456000"/>
          </a:xfrm>
          <a:custGeom>
            <a:avLst/>
            <a:gdLst>
              <a:gd name="connsiteX0" fmla="*/ 0 w 5180770"/>
              <a:gd name="connsiteY0" fmla="*/ 0 h 3456000"/>
              <a:gd name="connsiteX1" fmla="*/ 5180770 w 5180770"/>
              <a:gd name="connsiteY1" fmla="*/ 0 h 3456000"/>
              <a:gd name="connsiteX2" fmla="*/ 5180770 w 5180770"/>
              <a:gd name="connsiteY2" fmla="*/ 3456000 h 3456000"/>
              <a:gd name="connsiteX3" fmla="*/ 0 w 5180770"/>
              <a:gd name="connsiteY3" fmla="*/ 3456000 h 3456000"/>
              <a:gd name="connsiteX4" fmla="*/ 0 w 5180770"/>
              <a:gd name="connsiteY4" fmla="*/ 0 h 3456000"/>
              <a:gd name="connsiteX0" fmla="*/ 0 w 5180770"/>
              <a:gd name="connsiteY0" fmla="*/ 0 h 3456000"/>
              <a:gd name="connsiteX1" fmla="*/ 5180770 w 5180770"/>
              <a:gd name="connsiteY1" fmla="*/ 0 h 3456000"/>
              <a:gd name="connsiteX2" fmla="*/ 5177791 w 5180770"/>
              <a:gd name="connsiteY2" fmla="*/ 680243 h 3456000"/>
              <a:gd name="connsiteX3" fmla="*/ 5180770 w 5180770"/>
              <a:gd name="connsiteY3" fmla="*/ 3456000 h 3456000"/>
              <a:gd name="connsiteX4" fmla="*/ 0 w 5180770"/>
              <a:gd name="connsiteY4" fmla="*/ 3456000 h 3456000"/>
              <a:gd name="connsiteX5" fmla="*/ 0 w 5180770"/>
              <a:gd name="connsiteY5" fmla="*/ 0 h 3456000"/>
              <a:gd name="connsiteX0" fmla="*/ 0 w 5181733"/>
              <a:gd name="connsiteY0" fmla="*/ 0 h 3456000"/>
              <a:gd name="connsiteX1" fmla="*/ 5180770 w 5181733"/>
              <a:gd name="connsiteY1" fmla="*/ 0 h 3456000"/>
              <a:gd name="connsiteX2" fmla="*/ 5177791 w 5181733"/>
              <a:gd name="connsiteY2" fmla="*/ 680243 h 3456000"/>
              <a:gd name="connsiteX3" fmla="*/ 5180770 w 5181733"/>
              <a:gd name="connsiteY3" fmla="*/ 3456000 h 3456000"/>
              <a:gd name="connsiteX4" fmla="*/ 0 w 5181733"/>
              <a:gd name="connsiteY4" fmla="*/ 3456000 h 3456000"/>
              <a:gd name="connsiteX5" fmla="*/ 0 w 5181733"/>
              <a:gd name="connsiteY5" fmla="*/ 0 h 3456000"/>
              <a:gd name="connsiteX0" fmla="*/ 0 w 5561545"/>
              <a:gd name="connsiteY0" fmla="*/ 0 h 3456000"/>
              <a:gd name="connsiteX1" fmla="*/ 5180770 w 5561545"/>
              <a:gd name="connsiteY1" fmla="*/ 0 h 3456000"/>
              <a:gd name="connsiteX2" fmla="*/ 5171441 w 5561545"/>
              <a:gd name="connsiteY2" fmla="*/ 521493 h 3456000"/>
              <a:gd name="connsiteX3" fmla="*/ 5177791 w 5561545"/>
              <a:gd name="connsiteY3" fmla="*/ 680243 h 3456000"/>
              <a:gd name="connsiteX4" fmla="*/ 5180770 w 5561545"/>
              <a:gd name="connsiteY4" fmla="*/ 3456000 h 3456000"/>
              <a:gd name="connsiteX5" fmla="*/ 0 w 5561545"/>
              <a:gd name="connsiteY5" fmla="*/ 3456000 h 3456000"/>
              <a:gd name="connsiteX6" fmla="*/ 0 w 5561545"/>
              <a:gd name="connsiteY6" fmla="*/ 0 h 3456000"/>
              <a:gd name="connsiteX0" fmla="*/ 0 w 5561545"/>
              <a:gd name="connsiteY0" fmla="*/ 0 h 3456000"/>
              <a:gd name="connsiteX1" fmla="*/ 5180770 w 5561545"/>
              <a:gd name="connsiteY1" fmla="*/ 0 h 3456000"/>
              <a:gd name="connsiteX2" fmla="*/ 5171441 w 5561545"/>
              <a:gd name="connsiteY2" fmla="*/ 521493 h 3456000"/>
              <a:gd name="connsiteX3" fmla="*/ 5177791 w 5561545"/>
              <a:gd name="connsiteY3" fmla="*/ 680243 h 3456000"/>
              <a:gd name="connsiteX4" fmla="*/ 5180770 w 5561545"/>
              <a:gd name="connsiteY4" fmla="*/ 3456000 h 3456000"/>
              <a:gd name="connsiteX5" fmla="*/ 0 w 5561545"/>
              <a:gd name="connsiteY5" fmla="*/ 3456000 h 3456000"/>
              <a:gd name="connsiteX6" fmla="*/ 0 w 5561545"/>
              <a:gd name="connsiteY6" fmla="*/ 0 h 3456000"/>
              <a:gd name="connsiteX0" fmla="*/ 0 w 5180770"/>
              <a:gd name="connsiteY0" fmla="*/ 0 h 3456000"/>
              <a:gd name="connsiteX1" fmla="*/ 5180770 w 5180770"/>
              <a:gd name="connsiteY1" fmla="*/ 0 h 3456000"/>
              <a:gd name="connsiteX2" fmla="*/ 5171441 w 5180770"/>
              <a:gd name="connsiteY2" fmla="*/ 521493 h 3456000"/>
              <a:gd name="connsiteX3" fmla="*/ 5177791 w 5180770"/>
              <a:gd name="connsiteY3" fmla="*/ 680243 h 3456000"/>
              <a:gd name="connsiteX4" fmla="*/ 5180770 w 5180770"/>
              <a:gd name="connsiteY4" fmla="*/ 3456000 h 3456000"/>
              <a:gd name="connsiteX5" fmla="*/ 0 w 5180770"/>
              <a:gd name="connsiteY5" fmla="*/ 3456000 h 3456000"/>
              <a:gd name="connsiteX6" fmla="*/ 0 w 5180770"/>
              <a:gd name="connsiteY6" fmla="*/ 0 h 3456000"/>
              <a:gd name="connsiteX0" fmla="*/ 0 w 6485891"/>
              <a:gd name="connsiteY0" fmla="*/ 0 h 3456000"/>
              <a:gd name="connsiteX1" fmla="*/ 5180770 w 6485891"/>
              <a:gd name="connsiteY1" fmla="*/ 0 h 3456000"/>
              <a:gd name="connsiteX2" fmla="*/ 6485891 w 6485891"/>
              <a:gd name="connsiteY2" fmla="*/ 667543 h 3456000"/>
              <a:gd name="connsiteX3" fmla="*/ 5177791 w 6485891"/>
              <a:gd name="connsiteY3" fmla="*/ 680243 h 3456000"/>
              <a:gd name="connsiteX4" fmla="*/ 5180770 w 6485891"/>
              <a:gd name="connsiteY4" fmla="*/ 3456000 h 3456000"/>
              <a:gd name="connsiteX5" fmla="*/ 0 w 6485891"/>
              <a:gd name="connsiteY5" fmla="*/ 3456000 h 3456000"/>
              <a:gd name="connsiteX6" fmla="*/ 0 w 6485891"/>
              <a:gd name="connsiteY6" fmla="*/ 0 h 3456000"/>
              <a:gd name="connsiteX0" fmla="*/ 0 w 6485891"/>
              <a:gd name="connsiteY0" fmla="*/ 0 h 3456000"/>
              <a:gd name="connsiteX1" fmla="*/ 5180770 w 6485891"/>
              <a:gd name="connsiteY1" fmla="*/ 0 h 3456000"/>
              <a:gd name="connsiteX2" fmla="*/ 6485891 w 6485891"/>
              <a:gd name="connsiteY2" fmla="*/ 667543 h 3456000"/>
              <a:gd name="connsiteX3" fmla="*/ 5177791 w 6485891"/>
              <a:gd name="connsiteY3" fmla="*/ 680243 h 3456000"/>
              <a:gd name="connsiteX4" fmla="*/ 5180770 w 6485891"/>
              <a:gd name="connsiteY4" fmla="*/ 3456000 h 3456000"/>
              <a:gd name="connsiteX5" fmla="*/ 0 w 6485891"/>
              <a:gd name="connsiteY5" fmla="*/ 3456000 h 3456000"/>
              <a:gd name="connsiteX6" fmla="*/ 0 w 6485891"/>
              <a:gd name="connsiteY6" fmla="*/ 0 h 3456000"/>
              <a:gd name="connsiteX0" fmla="*/ 0 w 6485891"/>
              <a:gd name="connsiteY0" fmla="*/ 0 h 3456000"/>
              <a:gd name="connsiteX1" fmla="*/ 5180770 w 6485891"/>
              <a:gd name="connsiteY1" fmla="*/ 0 h 3456000"/>
              <a:gd name="connsiteX2" fmla="*/ 6485891 w 6485891"/>
              <a:gd name="connsiteY2" fmla="*/ 667543 h 3456000"/>
              <a:gd name="connsiteX3" fmla="*/ 5177791 w 6485891"/>
              <a:gd name="connsiteY3" fmla="*/ 680243 h 3456000"/>
              <a:gd name="connsiteX4" fmla="*/ 5180770 w 6485891"/>
              <a:gd name="connsiteY4" fmla="*/ 3456000 h 3456000"/>
              <a:gd name="connsiteX5" fmla="*/ 0 w 6485891"/>
              <a:gd name="connsiteY5" fmla="*/ 3456000 h 3456000"/>
              <a:gd name="connsiteX6" fmla="*/ 0 w 6485891"/>
              <a:gd name="connsiteY6" fmla="*/ 0 h 3456000"/>
              <a:gd name="connsiteX0" fmla="*/ 0 w 6819070"/>
              <a:gd name="connsiteY0" fmla="*/ 0 h 3456000"/>
              <a:gd name="connsiteX1" fmla="*/ 6819070 w 6819070"/>
              <a:gd name="connsiteY1" fmla="*/ 0 h 3456000"/>
              <a:gd name="connsiteX2" fmla="*/ 6485891 w 6819070"/>
              <a:gd name="connsiteY2" fmla="*/ 667543 h 3456000"/>
              <a:gd name="connsiteX3" fmla="*/ 5177791 w 6819070"/>
              <a:gd name="connsiteY3" fmla="*/ 680243 h 3456000"/>
              <a:gd name="connsiteX4" fmla="*/ 5180770 w 6819070"/>
              <a:gd name="connsiteY4" fmla="*/ 3456000 h 3456000"/>
              <a:gd name="connsiteX5" fmla="*/ 0 w 6819070"/>
              <a:gd name="connsiteY5" fmla="*/ 3456000 h 3456000"/>
              <a:gd name="connsiteX6" fmla="*/ 0 w 6819070"/>
              <a:gd name="connsiteY6" fmla="*/ 0 h 3456000"/>
              <a:gd name="connsiteX0" fmla="*/ 0 w 6819070"/>
              <a:gd name="connsiteY0" fmla="*/ 0 h 3456000"/>
              <a:gd name="connsiteX1" fmla="*/ 6819070 w 6819070"/>
              <a:gd name="connsiteY1" fmla="*/ 0 h 3456000"/>
              <a:gd name="connsiteX2" fmla="*/ 6485891 w 6819070"/>
              <a:gd name="connsiteY2" fmla="*/ 667543 h 3456000"/>
              <a:gd name="connsiteX3" fmla="*/ 5177791 w 6819070"/>
              <a:gd name="connsiteY3" fmla="*/ 680243 h 3456000"/>
              <a:gd name="connsiteX4" fmla="*/ 5180770 w 6819070"/>
              <a:gd name="connsiteY4" fmla="*/ 3456000 h 3456000"/>
              <a:gd name="connsiteX5" fmla="*/ 0 w 6819070"/>
              <a:gd name="connsiteY5" fmla="*/ 3456000 h 3456000"/>
              <a:gd name="connsiteX6" fmla="*/ 0 w 6819070"/>
              <a:gd name="connsiteY6" fmla="*/ 0 h 3456000"/>
              <a:gd name="connsiteX0" fmla="*/ 0 w 6819489"/>
              <a:gd name="connsiteY0" fmla="*/ 0 h 3456000"/>
              <a:gd name="connsiteX1" fmla="*/ 6819070 w 6819489"/>
              <a:gd name="connsiteY1" fmla="*/ 0 h 3456000"/>
              <a:gd name="connsiteX2" fmla="*/ 6485891 w 6819489"/>
              <a:gd name="connsiteY2" fmla="*/ 667543 h 3456000"/>
              <a:gd name="connsiteX3" fmla="*/ 5177791 w 6819489"/>
              <a:gd name="connsiteY3" fmla="*/ 680243 h 3456000"/>
              <a:gd name="connsiteX4" fmla="*/ 5180770 w 6819489"/>
              <a:gd name="connsiteY4" fmla="*/ 3456000 h 3456000"/>
              <a:gd name="connsiteX5" fmla="*/ 0 w 6819489"/>
              <a:gd name="connsiteY5" fmla="*/ 3456000 h 3456000"/>
              <a:gd name="connsiteX6" fmla="*/ 0 w 6819489"/>
              <a:gd name="connsiteY6" fmla="*/ 0 h 3456000"/>
              <a:gd name="connsiteX0" fmla="*/ 0 w 6820785"/>
              <a:gd name="connsiteY0" fmla="*/ 0 h 3456000"/>
              <a:gd name="connsiteX1" fmla="*/ 6819070 w 6820785"/>
              <a:gd name="connsiteY1" fmla="*/ 0 h 3456000"/>
              <a:gd name="connsiteX2" fmla="*/ 6485891 w 6820785"/>
              <a:gd name="connsiteY2" fmla="*/ 667543 h 3456000"/>
              <a:gd name="connsiteX3" fmla="*/ 5177791 w 6820785"/>
              <a:gd name="connsiteY3" fmla="*/ 680243 h 3456000"/>
              <a:gd name="connsiteX4" fmla="*/ 5180770 w 6820785"/>
              <a:gd name="connsiteY4" fmla="*/ 3456000 h 3456000"/>
              <a:gd name="connsiteX5" fmla="*/ 0 w 6820785"/>
              <a:gd name="connsiteY5" fmla="*/ 3456000 h 3456000"/>
              <a:gd name="connsiteX6" fmla="*/ 0 w 6820785"/>
              <a:gd name="connsiteY6" fmla="*/ 0 h 3456000"/>
              <a:gd name="connsiteX0" fmla="*/ 0 w 6828351"/>
              <a:gd name="connsiteY0" fmla="*/ 0 h 3456000"/>
              <a:gd name="connsiteX1" fmla="*/ 6819070 w 6828351"/>
              <a:gd name="connsiteY1" fmla="*/ 0 h 3456000"/>
              <a:gd name="connsiteX2" fmla="*/ 6485891 w 6828351"/>
              <a:gd name="connsiteY2" fmla="*/ 667543 h 3456000"/>
              <a:gd name="connsiteX3" fmla="*/ 5177791 w 6828351"/>
              <a:gd name="connsiteY3" fmla="*/ 680243 h 3456000"/>
              <a:gd name="connsiteX4" fmla="*/ 5180770 w 6828351"/>
              <a:gd name="connsiteY4" fmla="*/ 3456000 h 3456000"/>
              <a:gd name="connsiteX5" fmla="*/ 0 w 6828351"/>
              <a:gd name="connsiteY5" fmla="*/ 3456000 h 3456000"/>
              <a:gd name="connsiteX6" fmla="*/ 0 w 6828351"/>
              <a:gd name="connsiteY6" fmla="*/ 0 h 3456000"/>
              <a:gd name="connsiteX0" fmla="*/ 0 w 6819070"/>
              <a:gd name="connsiteY0" fmla="*/ 0 h 3456000"/>
              <a:gd name="connsiteX1" fmla="*/ 6819070 w 6819070"/>
              <a:gd name="connsiteY1" fmla="*/ 0 h 3456000"/>
              <a:gd name="connsiteX2" fmla="*/ 6485891 w 6819070"/>
              <a:gd name="connsiteY2" fmla="*/ 667543 h 3456000"/>
              <a:gd name="connsiteX3" fmla="*/ 5177791 w 6819070"/>
              <a:gd name="connsiteY3" fmla="*/ 680243 h 3456000"/>
              <a:gd name="connsiteX4" fmla="*/ 5180770 w 6819070"/>
              <a:gd name="connsiteY4" fmla="*/ 3456000 h 3456000"/>
              <a:gd name="connsiteX5" fmla="*/ 0 w 6819070"/>
              <a:gd name="connsiteY5" fmla="*/ 3456000 h 3456000"/>
              <a:gd name="connsiteX6" fmla="*/ 0 w 6819070"/>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6754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1128 w 6809545"/>
              <a:gd name="connsiteY2" fmla="*/ 679449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1128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7274281"/>
              <a:gd name="connsiteY0" fmla="*/ 0 h 3456000"/>
              <a:gd name="connsiteX1" fmla="*/ 6809545 w 7274281"/>
              <a:gd name="connsiteY1" fmla="*/ 2382 h 3456000"/>
              <a:gd name="connsiteX2" fmla="*/ 6490653 w 7274281"/>
              <a:gd name="connsiteY2" fmla="*/ 677068 h 3456000"/>
              <a:gd name="connsiteX3" fmla="*/ 5177791 w 7274281"/>
              <a:gd name="connsiteY3" fmla="*/ 680243 h 3456000"/>
              <a:gd name="connsiteX4" fmla="*/ 5180770 w 7274281"/>
              <a:gd name="connsiteY4" fmla="*/ 3456000 h 3456000"/>
              <a:gd name="connsiteX5" fmla="*/ 0 w 7274281"/>
              <a:gd name="connsiteY5" fmla="*/ 3456000 h 3456000"/>
              <a:gd name="connsiteX6" fmla="*/ 0 w 7274281"/>
              <a:gd name="connsiteY6" fmla="*/ 0 h 3456000"/>
              <a:gd name="connsiteX0" fmla="*/ 0 w 7247880"/>
              <a:gd name="connsiteY0" fmla="*/ 0 h 3456000"/>
              <a:gd name="connsiteX1" fmla="*/ 6809545 w 7247880"/>
              <a:gd name="connsiteY1" fmla="*/ 2382 h 3456000"/>
              <a:gd name="connsiteX2" fmla="*/ 6490653 w 7247880"/>
              <a:gd name="connsiteY2" fmla="*/ 677068 h 3456000"/>
              <a:gd name="connsiteX3" fmla="*/ 5177791 w 7247880"/>
              <a:gd name="connsiteY3" fmla="*/ 680243 h 3456000"/>
              <a:gd name="connsiteX4" fmla="*/ 5180770 w 7247880"/>
              <a:gd name="connsiteY4" fmla="*/ 3456000 h 3456000"/>
              <a:gd name="connsiteX5" fmla="*/ 0 w 7247880"/>
              <a:gd name="connsiteY5" fmla="*/ 3456000 h 3456000"/>
              <a:gd name="connsiteX6" fmla="*/ 0 w 7247880"/>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90653 w 6809545"/>
              <a:gd name="connsiteY2" fmla="*/ 724693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2382 h 3456000"/>
              <a:gd name="connsiteX2" fmla="*/ 6485891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77791 w 6809545"/>
              <a:gd name="connsiteY3" fmla="*/ 68024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55566 w 6809545"/>
              <a:gd name="connsiteY3" fmla="*/ 673893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55566 w 6809545"/>
              <a:gd name="connsiteY3" fmla="*/ 677068 h 3456000"/>
              <a:gd name="connsiteX4" fmla="*/ 5180770 w 6809545"/>
              <a:gd name="connsiteY4" fmla="*/ 3456000 h 3456000"/>
              <a:gd name="connsiteX5" fmla="*/ 0 w 6809545"/>
              <a:gd name="connsiteY5" fmla="*/ 3456000 h 3456000"/>
              <a:gd name="connsiteX6" fmla="*/ 0 w 6809545"/>
              <a:gd name="connsiteY6" fmla="*/ 0 h 3456000"/>
              <a:gd name="connsiteX0" fmla="*/ 0 w 6809545"/>
              <a:gd name="connsiteY0" fmla="*/ 0 h 3456000"/>
              <a:gd name="connsiteX1" fmla="*/ 6809545 w 6809545"/>
              <a:gd name="connsiteY1" fmla="*/ 1 h 3456000"/>
              <a:gd name="connsiteX2" fmla="*/ 6485891 w 6809545"/>
              <a:gd name="connsiteY2" fmla="*/ 677068 h 3456000"/>
              <a:gd name="connsiteX3" fmla="*/ 5155566 w 6809545"/>
              <a:gd name="connsiteY3" fmla="*/ 677068 h 3456000"/>
              <a:gd name="connsiteX4" fmla="*/ 5161720 w 6809545"/>
              <a:gd name="connsiteY4" fmla="*/ 3456000 h 3456000"/>
              <a:gd name="connsiteX5" fmla="*/ 0 w 6809545"/>
              <a:gd name="connsiteY5" fmla="*/ 3456000 h 3456000"/>
              <a:gd name="connsiteX6" fmla="*/ 0 w 6809545"/>
              <a:gd name="connsiteY6" fmla="*/ 0 h 345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09545" h="3456000">
                <a:moveTo>
                  <a:pt x="0" y="0"/>
                </a:moveTo>
                <a:lnTo>
                  <a:pt x="6809545" y="1"/>
                </a:lnTo>
                <a:lnTo>
                  <a:pt x="6485891" y="677068"/>
                </a:lnTo>
                <a:lnTo>
                  <a:pt x="5155566" y="677068"/>
                </a:lnTo>
                <a:cubicBezTo>
                  <a:pt x="5157617" y="1603379"/>
                  <a:pt x="5159669" y="2529689"/>
                  <a:pt x="5161720" y="3456000"/>
                </a:cubicBezTo>
                <a:lnTo>
                  <a:pt x="0" y="3456000"/>
                </a:lnTo>
                <a:lnTo>
                  <a:pt x="0" y="0"/>
                </a:lnTo>
                <a:close/>
              </a:path>
            </a:pathLst>
          </a:custGeom>
          <a:solidFill>
            <a:schemeClr val="tx1"/>
          </a:solidFill>
        </p:spPr>
        <p:txBody>
          <a:bodyPr anchor="ctr" anchorCtr="0"/>
          <a:lstStyle>
            <a:lvl1pPr>
              <a:defRPr>
                <a:solidFill>
                  <a:schemeClr val="bg1"/>
                </a:solidFill>
              </a:defRPr>
            </a:lvl1pPr>
          </a:lstStyle>
          <a:p>
            <a:r>
              <a:rPr lang="en-AU"/>
              <a:t>Add a picture</a:t>
            </a:r>
          </a:p>
        </p:txBody>
      </p:sp>
      <p:sp>
        <p:nvSpPr>
          <p:cNvPr id="6" name="Slide Number Placeholder 5">
            <a:extLst>
              <a:ext uri="{FF2B5EF4-FFF2-40B4-BE49-F238E27FC236}">
                <a16:creationId xmlns:a16="http://schemas.microsoft.com/office/drawing/2014/main" id="{E593EF89-B757-44F8-9C0F-8533E2B21B31}"/>
              </a:ext>
            </a:extLst>
          </p:cNvPr>
          <p:cNvSpPr>
            <a:spLocks noGrp="1"/>
          </p:cNvSpPr>
          <p:nvPr>
            <p:ph type="sldNum" sz="quarter" idx="12"/>
          </p:nvPr>
        </p:nvSpPr>
        <p:spPr/>
        <p:txBody>
          <a:bodyPr/>
          <a:lstStyle>
            <a:lvl1pPr>
              <a:defRPr>
                <a:solidFill>
                  <a:schemeClr val="tx1"/>
                </a:solidFill>
              </a:defRPr>
            </a:lvl1pPr>
          </a:lstStyle>
          <a:p>
            <a:fld id="{E4E047A3-478C-4E7E-BF3D-3786245819C0}" type="slidenum">
              <a:rPr lang="en-AU" smtClean="0"/>
              <a:pPr/>
              <a:t>‹#›</a:t>
            </a:fld>
            <a:endParaRPr lang="en-AU"/>
          </a:p>
        </p:txBody>
      </p:sp>
      <p:sp>
        <p:nvSpPr>
          <p:cNvPr id="9" name="Title 1">
            <a:extLst>
              <a:ext uri="{FF2B5EF4-FFF2-40B4-BE49-F238E27FC236}">
                <a16:creationId xmlns:a16="http://schemas.microsoft.com/office/drawing/2014/main" id="{678D90EE-A2D1-430C-9EC5-AB15365F6CA9}"/>
              </a:ext>
            </a:extLst>
          </p:cNvPr>
          <p:cNvSpPr>
            <a:spLocks noGrp="1"/>
          </p:cNvSpPr>
          <p:nvPr>
            <p:ph type="title" hasCustomPrompt="1"/>
          </p:nvPr>
        </p:nvSpPr>
        <p:spPr>
          <a:xfrm>
            <a:off x="6429080" y="1709739"/>
            <a:ext cx="4918369" cy="1719262"/>
          </a:xfrm>
          <a:prstGeom prst="rect">
            <a:avLst/>
          </a:prstGeom>
        </p:spPr>
        <p:txBody>
          <a:bodyPr anchor="b">
            <a:noAutofit/>
          </a:bodyPr>
          <a:lstStyle>
            <a:lvl1pPr algn="r">
              <a:defRPr sz="3400"/>
            </a:lvl1pPr>
          </a:lstStyle>
          <a:p>
            <a:r>
              <a:rPr lang="en-US"/>
              <a:t>Section heading</a:t>
            </a:r>
            <a:endParaRPr lang="en-AU"/>
          </a:p>
        </p:txBody>
      </p:sp>
      <p:sp>
        <p:nvSpPr>
          <p:cNvPr id="10" name="Text Placeholder 2">
            <a:extLst>
              <a:ext uri="{FF2B5EF4-FFF2-40B4-BE49-F238E27FC236}">
                <a16:creationId xmlns:a16="http://schemas.microsoft.com/office/drawing/2014/main" id="{0EA2C4B4-064A-4A10-8866-F98FF08F5075}"/>
              </a:ext>
            </a:extLst>
          </p:cNvPr>
          <p:cNvSpPr>
            <a:spLocks noGrp="1"/>
          </p:cNvSpPr>
          <p:nvPr>
            <p:ph type="body" idx="1" hasCustomPrompt="1"/>
          </p:nvPr>
        </p:nvSpPr>
        <p:spPr>
          <a:xfrm>
            <a:off x="6435431" y="3552516"/>
            <a:ext cx="4918369" cy="1424298"/>
          </a:xfrm>
        </p:spPr>
        <p:txBody>
          <a:bodyPr/>
          <a:lstStyle>
            <a:lvl1pPr marL="0" indent="0" algn="r">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Section subheading or presenter name</a:t>
            </a:r>
          </a:p>
        </p:txBody>
      </p:sp>
    </p:spTree>
    <p:extLst>
      <p:ext uri="{BB962C8B-B14F-4D97-AF65-F5344CB8AC3E}">
        <p14:creationId xmlns:p14="http://schemas.microsoft.com/office/powerpoint/2010/main" val="362439957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2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7BE28359-EFEF-4F91-B42A-F4131A6CE277}"/>
              </a:ext>
            </a:extLst>
          </p:cNvPr>
          <p:cNvSpPr/>
          <p:nvPr/>
        </p:nvSpPr>
        <p:spPr>
          <a:xfrm>
            <a:off x="0" y="4410319"/>
            <a:ext cx="12191239" cy="2462860"/>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11" name="Straight Connector 10">
            <a:extLst>
              <a:ext uri="{FF2B5EF4-FFF2-40B4-BE49-F238E27FC236}">
                <a16:creationId xmlns:a16="http://schemas.microsoft.com/office/drawing/2014/main" id="{357022B9-7162-4B04-A12C-17F4D14BA406}"/>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50EEF6D6-3CE4-4311-BC49-A7C2ABD42379}"/>
              </a:ext>
            </a:extLst>
          </p:cNvPr>
          <p:cNvSpPr>
            <a:spLocks noGrp="1"/>
          </p:cNvSpPr>
          <p:nvPr>
            <p:ph type="title" hasCustomPrompt="1"/>
          </p:nvPr>
        </p:nvSpPr>
        <p:spPr>
          <a:xfrm>
            <a:off x="704850" y="657225"/>
            <a:ext cx="10515600" cy="1034638"/>
          </a:xfrm>
          <a:prstGeom prst="rect">
            <a:avLst/>
          </a:prstGeom>
        </p:spPr>
        <p:txBody>
          <a:bodyPr lIns="36000" rIns="36000" anchor="b" anchorCtr="0">
            <a:noAutofit/>
          </a:bodyPr>
          <a:lstStyle>
            <a:lvl1pPr>
              <a:defRPr sz="3400"/>
            </a:lvl1pPr>
          </a:lstStyle>
          <a:p>
            <a:r>
              <a:rPr lang="en-US"/>
              <a:t>Slide title</a:t>
            </a:r>
            <a:endParaRPr lang="en-AU"/>
          </a:p>
        </p:txBody>
      </p:sp>
      <p:sp>
        <p:nvSpPr>
          <p:cNvPr id="14" name="Content Placeholder 2">
            <a:extLst>
              <a:ext uri="{FF2B5EF4-FFF2-40B4-BE49-F238E27FC236}">
                <a16:creationId xmlns:a16="http://schemas.microsoft.com/office/drawing/2014/main" id="{9D8C1D86-51F1-4107-845F-FB555F05FADF}"/>
              </a:ext>
            </a:extLst>
          </p:cNvPr>
          <p:cNvSpPr>
            <a:spLocks noGrp="1"/>
          </p:cNvSpPr>
          <p:nvPr>
            <p:ph idx="1" hasCustomPrompt="1"/>
          </p:nvPr>
        </p:nvSpPr>
        <p:spPr>
          <a:xfrm>
            <a:off x="704850" y="2168525"/>
            <a:ext cx="1051560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p>
        </p:txBody>
      </p:sp>
    </p:spTree>
    <p:extLst>
      <p:ext uri="{BB962C8B-B14F-4D97-AF65-F5344CB8AC3E}">
        <p14:creationId xmlns:p14="http://schemas.microsoft.com/office/powerpoint/2010/main" val="41832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grpSp>
        <p:nvGrpSpPr>
          <p:cNvPr id="8" name="Graphic 6">
            <a:extLst>
              <a:ext uri="{FF2B5EF4-FFF2-40B4-BE49-F238E27FC236}">
                <a16:creationId xmlns:a16="http://schemas.microsoft.com/office/drawing/2014/main" id="{32BC6267-C57F-412B-9305-6A8F2E0A5040}"/>
              </a:ext>
            </a:extLst>
          </p:cNvPr>
          <p:cNvGrpSpPr>
            <a:grpSpLocks noChangeAspect="1"/>
          </p:cNvGrpSpPr>
          <p:nvPr/>
        </p:nvGrpSpPr>
        <p:grpSpPr>
          <a:xfrm>
            <a:off x="-18755" y="1585"/>
            <a:ext cx="12214021" cy="6868800"/>
            <a:chOff x="1514475" y="852487"/>
            <a:chExt cx="9163050" cy="5153025"/>
          </a:xfrm>
        </p:grpSpPr>
        <p:sp>
          <p:nvSpPr>
            <p:cNvPr id="9" name="Freeform: Shape 8">
              <a:extLst>
                <a:ext uri="{FF2B5EF4-FFF2-40B4-BE49-F238E27FC236}">
                  <a16:creationId xmlns:a16="http://schemas.microsoft.com/office/drawing/2014/main" id="{7BE28359-EFEF-4F91-B42A-F4131A6CE277}"/>
                </a:ext>
              </a:extLst>
            </p:cNvPr>
            <p:cNvSpPr/>
            <p:nvPr/>
          </p:nvSpPr>
          <p:spPr>
            <a:xfrm>
              <a:off x="1514475" y="4151756"/>
              <a:ext cx="9162478" cy="1850993"/>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10" name="Freeform: Shape 9">
              <a:extLst>
                <a:ext uri="{FF2B5EF4-FFF2-40B4-BE49-F238E27FC236}">
                  <a16:creationId xmlns:a16="http://schemas.microsoft.com/office/drawing/2014/main" id="{9A783B27-8E77-4BBA-9B50-8DFF4050FE5A}"/>
                </a:ext>
              </a:extLst>
            </p:cNvPr>
            <p:cNvSpPr/>
            <p:nvPr/>
          </p:nvSpPr>
          <p:spPr>
            <a:xfrm>
              <a:off x="9268777" y="852487"/>
              <a:ext cx="1408176" cy="2979039"/>
            </a:xfrm>
            <a:custGeom>
              <a:avLst/>
              <a:gdLst>
                <a:gd name="connsiteX0" fmla="*/ 1408176 w 1408176"/>
                <a:gd name="connsiteY0" fmla="*/ 2979039 h 2979039"/>
                <a:gd name="connsiteX1" fmla="*/ 0 w 1408176"/>
                <a:gd name="connsiteY1" fmla="*/ 0 h 2979039"/>
                <a:gd name="connsiteX2" fmla="*/ 1408176 w 1408176"/>
                <a:gd name="connsiteY2" fmla="*/ 0 h 2979039"/>
                <a:gd name="connsiteX3" fmla="*/ 1408176 w 1408176"/>
                <a:gd name="connsiteY3" fmla="*/ 2979039 h 2979039"/>
              </a:gdLst>
              <a:ahLst/>
              <a:cxnLst>
                <a:cxn ang="0">
                  <a:pos x="connsiteX0" y="connsiteY0"/>
                </a:cxn>
                <a:cxn ang="0">
                  <a:pos x="connsiteX1" y="connsiteY1"/>
                </a:cxn>
                <a:cxn ang="0">
                  <a:pos x="connsiteX2" y="connsiteY2"/>
                </a:cxn>
                <a:cxn ang="0">
                  <a:pos x="connsiteX3" y="connsiteY3"/>
                </a:cxn>
              </a:cxnLst>
              <a:rect l="l" t="t" r="r" b="b"/>
              <a:pathLst>
                <a:path w="1408176" h="2979039">
                  <a:moveTo>
                    <a:pt x="1408176" y="2979039"/>
                  </a:moveTo>
                  <a:lnTo>
                    <a:pt x="0" y="0"/>
                  </a:lnTo>
                  <a:lnTo>
                    <a:pt x="1408176" y="0"/>
                  </a:lnTo>
                  <a:lnTo>
                    <a:pt x="1408176" y="2979039"/>
                  </a:lnTo>
                </a:path>
              </a:pathLst>
            </a:custGeom>
            <a:solidFill>
              <a:schemeClr val="accent1"/>
            </a:solidFill>
            <a:ln w="9525" cap="flat">
              <a:noFill/>
              <a:prstDash val="solid"/>
              <a:miter/>
            </a:ln>
          </p:spPr>
          <p:txBody>
            <a:bodyPr rtlCol="0" anchor="ctr"/>
            <a:lstStyle/>
            <a:p>
              <a:endParaRPr lang="en-AU"/>
            </a:p>
          </p:txBody>
        </p:sp>
      </p:gr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11" name="Straight Connector 10">
            <a:extLst>
              <a:ext uri="{FF2B5EF4-FFF2-40B4-BE49-F238E27FC236}">
                <a16:creationId xmlns:a16="http://schemas.microsoft.com/office/drawing/2014/main" id="{E145A560-AAAD-4CE8-9706-284C5D137804}"/>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53423F70-AEBD-4B36-8A12-33AD022AA94E}"/>
              </a:ext>
            </a:extLst>
          </p:cNvPr>
          <p:cNvSpPr>
            <a:spLocks noGrp="1"/>
          </p:cNvSpPr>
          <p:nvPr>
            <p:ph type="title" hasCustomPrompt="1"/>
          </p:nvPr>
        </p:nvSpPr>
        <p:spPr>
          <a:xfrm>
            <a:off x="704850" y="657225"/>
            <a:ext cx="10515600" cy="1034638"/>
          </a:xfrm>
          <a:prstGeom prst="rect">
            <a:avLst/>
          </a:prstGeom>
        </p:spPr>
        <p:txBody>
          <a:bodyPr lIns="36000" rIns="36000" anchor="b" anchorCtr="0">
            <a:noAutofit/>
          </a:bodyPr>
          <a:lstStyle>
            <a:lvl1pPr>
              <a:defRPr sz="3400"/>
            </a:lvl1pPr>
          </a:lstStyle>
          <a:p>
            <a:r>
              <a:rPr lang="en-US"/>
              <a:t>Slide title</a:t>
            </a:r>
            <a:endParaRPr lang="en-AU"/>
          </a:p>
        </p:txBody>
      </p:sp>
      <p:sp>
        <p:nvSpPr>
          <p:cNvPr id="17" name="Content Placeholder 2">
            <a:extLst>
              <a:ext uri="{FF2B5EF4-FFF2-40B4-BE49-F238E27FC236}">
                <a16:creationId xmlns:a16="http://schemas.microsoft.com/office/drawing/2014/main" id="{88F24B69-02DA-49F4-940F-5E4311553399}"/>
              </a:ext>
            </a:extLst>
          </p:cNvPr>
          <p:cNvSpPr>
            <a:spLocks noGrp="1"/>
          </p:cNvSpPr>
          <p:nvPr>
            <p:ph idx="1" hasCustomPrompt="1"/>
          </p:nvPr>
        </p:nvSpPr>
        <p:spPr>
          <a:xfrm>
            <a:off x="704850" y="2168525"/>
            <a:ext cx="1051560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p>
        </p:txBody>
      </p:sp>
    </p:spTree>
    <p:extLst>
      <p:ext uri="{BB962C8B-B14F-4D97-AF65-F5344CB8AC3E}">
        <p14:creationId xmlns:p14="http://schemas.microsoft.com/office/powerpoint/2010/main" val="117227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C9A195CB-F146-4ADD-BFF0-3E25C6954C77}"/>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3" name="Graphic 21">
            <a:extLst>
              <a:ext uri="{FF2B5EF4-FFF2-40B4-BE49-F238E27FC236}">
                <a16:creationId xmlns:a16="http://schemas.microsoft.com/office/drawing/2014/main" id="{AB576351-FF1E-4A14-95B4-DAA4AEB4F5E8}"/>
              </a:ext>
            </a:extLst>
          </p:cNvPr>
          <p:cNvGrpSpPr/>
          <p:nvPr/>
        </p:nvGrpSpPr>
        <p:grpSpPr>
          <a:xfrm>
            <a:off x="-42528" y="0"/>
            <a:ext cx="12228343" cy="6876855"/>
            <a:chOff x="1514475" y="852487"/>
            <a:chExt cx="9163050" cy="5153025"/>
          </a:xfrm>
        </p:grpSpPr>
        <p:sp>
          <p:nvSpPr>
            <p:cNvPr id="24" name="Freeform: Shape 23">
              <a:extLst>
                <a:ext uri="{FF2B5EF4-FFF2-40B4-BE49-F238E27FC236}">
                  <a16:creationId xmlns:a16="http://schemas.microsoft.com/office/drawing/2014/main" id="{282D294F-C744-483D-A154-FE9F9B05806A}"/>
                </a:ext>
              </a:extLst>
            </p:cNvPr>
            <p:cNvSpPr/>
            <p:nvPr/>
          </p:nvSpPr>
          <p:spPr>
            <a:xfrm>
              <a:off x="9274016" y="852487"/>
              <a:ext cx="1408175" cy="2979039"/>
            </a:xfrm>
            <a:custGeom>
              <a:avLst/>
              <a:gdLst>
                <a:gd name="connsiteX0" fmla="*/ 0 w 1408175"/>
                <a:gd name="connsiteY0" fmla="*/ 0 h 2979039"/>
                <a:gd name="connsiteX1" fmla="*/ 1408176 w 1408175"/>
                <a:gd name="connsiteY1" fmla="*/ 2979039 h 2979039"/>
                <a:gd name="connsiteX2" fmla="*/ 1408176 w 1408175"/>
                <a:gd name="connsiteY2" fmla="*/ 0 h 2979039"/>
                <a:gd name="connsiteX3" fmla="*/ 0 w 1408175"/>
                <a:gd name="connsiteY3" fmla="*/ 0 h 2979039"/>
              </a:gdLst>
              <a:ahLst/>
              <a:cxnLst>
                <a:cxn ang="0">
                  <a:pos x="connsiteX0" y="connsiteY0"/>
                </a:cxn>
                <a:cxn ang="0">
                  <a:pos x="connsiteX1" y="connsiteY1"/>
                </a:cxn>
                <a:cxn ang="0">
                  <a:pos x="connsiteX2" y="connsiteY2"/>
                </a:cxn>
                <a:cxn ang="0">
                  <a:pos x="connsiteX3" y="connsiteY3"/>
                </a:cxn>
              </a:cxnLst>
              <a:rect l="l" t="t" r="r" b="b"/>
              <a:pathLst>
                <a:path w="1408175" h="2979039">
                  <a:moveTo>
                    <a:pt x="0" y="0"/>
                  </a:moveTo>
                  <a:lnTo>
                    <a:pt x="1408176" y="2979039"/>
                  </a:lnTo>
                  <a:lnTo>
                    <a:pt x="1408176" y="0"/>
                  </a:lnTo>
                  <a:lnTo>
                    <a:pt x="0" y="0"/>
                  </a:lnTo>
                </a:path>
              </a:pathLst>
            </a:custGeom>
            <a:solidFill>
              <a:schemeClr val="bg1">
                <a:lumMod val="85000"/>
                <a:alpha val="50196"/>
              </a:schemeClr>
            </a:solidFill>
            <a:ln w="9525" cap="flat">
              <a:noFill/>
              <a:prstDash val="solid"/>
              <a:miter/>
            </a:ln>
          </p:spPr>
          <p:txBody>
            <a:bodyPr rtlCol="0" anchor="ctr"/>
            <a:lstStyle/>
            <a:p>
              <a:endParaRPr lang="en-AU"/>
            </a:p>
          </p:txBody>
        </p:sp>
        <p:sp>
          <p:nvSpPr>
            <p:cNvPr id="25" name="Freeform: Shape 24">
              <a:extLst>
                <a:ext uri="{FF2B5EF4-FFF2-40B4-BE49-F238E27FC236}">
                  <a16:creationId xmlns:a16="http://schemas.microsoft.com/office/drawing/2014/main" id="{9BAF9F86-6335-45AE-A240-D0B6EE862376}"/>
                </a:ext>
              </a:extLst>
            </p:cNvPr>
            <p:cNvSpPr/>
            <p:nvPr/>
          </p:nvSpPr>
          <p:spPr>
            <a:xfrm>
              <a:off x="8499252" y="2600705"/>
              <a:ext cx="2182939" cy="3388518"/>
            </a:xfrm>
            <a:custGeom>
              <a:avLst/>
              <a:gdLst>
                <a:gd name="connsiteX0" fmla="*/ 2182940 w 2182939"/>
                <a:gd name="connsiteY0" fmla="*/ 3388519 h 3388518"/>
                <a:gd name="connsiteX1" fmla="*/ 0 w 2182939"/>
                <a:gd name="connsiteY1" fmla="*/ 3388519 h 3388518"/>
                <a:gd name="connsiteX2" fmla="*/ 1601438 w 2182939"/>
                <a:gd name="connsiteY2" fmla="*/ 667 h 3388518"/>
                <a:gd name="connsiteX3" fmla="*/ 2182940 w 2182939"/>
                <a:gd name="connsiteY3" fmla="*/ 1230821 h 3388518"/>
                <a:gd name="connsiteX4" fmla="*/ 2182940 w 2182939"/>
                <a:gd name="connsiteY4" fmla="*/ 0 h 3388518"/>
                <a:gd name="connsiteX5" fmla="*/ 2182940 w 2182939"/>
                <a:gd name="connsiteY5" fmla="*/ 3388519 h 338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2939" h="3388518">
                  <a:moveTo>
                    <a:pt x="2182940" y="3388519"/>
                  </a:moveTo>
                  <a:lnTo>
                    <a:pt x="0" y="3388519"/>
                  </a:lnTo>
                  <a:lnTo>
                    <a:pt x="1601438" y="667"/>
                  </a:lnTo>
                  <a:lnTo>
                    <a:pt x="2182940" y="1230821"/>
                  </a:lnTo>
                  <a:lnTo>
                    <a:pt x="2182940" y="0"/>
                  </a:lnTo>
                  <a:lnTo>
                    <a:pt x="2182940" y="3388519"/>
                  </a:lnTo>
                </a:path>
              </a:pathLst>
            </a:custGeom>
            <a:solidFill>
              <a:schemeClr val="accent1"/>
            </a:solidFill>
            <a:ln w="9525" cap="flat">
              <a:noFill/>
              <a:prstDash val="solid"/>
              <a:miter/>
            </a:ln>
          </p:spPr>
          <p:txBody>
            <a:bodyPr rtlCol="0" anchor="ctr"/>
            <a:lstStyle/>
            <a:p>
              <a:endParaRPr lang="en-AU"/>
            </a:p>
          </p:txBody>
        </p:sp>
        <p:sp>
          <p:nvSpPr>
            <p:cNvPr id="26" name="Freeform: Shape 25">
              <a:extLst>
                <a:ext uri="{FF2B5EF4-FFF2-40B4-BE49-F238E27FC236}">
                  <a16:creationId xmlns:a16="http://schemas.microsoft.com/office/drawing/2014/main" id="{ABF0E854-69C1-46DC-A156-22CB02EE3FA4}"/>
                </a:ext>
              </a:extLst>
            </p:cNvPr>
            <p:cNvSpPr/>
            <p:nvPr/>
          </p:nvSpPr>
          <p:spPr>
            <a:xfrm>
              <a:off x="10100691" y="2600705"/>
              <a:ext cx="581501" cy="1230820"/>
            </a:xfrm>
            <a:custGeom>
              <a:avLst/>
              <a:gdLst>
                <a:gd name="connsiteX0" fmla="*/ 581501 w 581501"/>
                <a:gd name="connsiteY0" fmla="*/ 1230821 h 1230820"/>
                <a:gd name="connsiteX1" fmla="*/ 0 w 581501"/>
                <a:gd name="connsiteY1" fmla="*/ 667 h 1230820"/>
                <a:gd name="connsiteX2" fmla="*/ 285 w 581501"/>
                <a:gd name="connsiteY2" fmla="*/ 0 h 1230820"/>
                <a:gd name="connsiteX3" fmla="*/ 581501 w 581501"/>
                <a:gd name="connsiteY3" fmla="*/ 0 h 1230820"/>
                <a:gd name="connsiteX4" fmla="*/ 581501 w 581501"/>
                <a:gd name="connsiteY4" fmla="*/ 1230821 h 1230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1501" h="1230820">
                  <a:moveTo>
                    <a:pt x="581501" y="1230821"/>
                  </a:moveTo>
                  <a:lnTo>
                    <a:pt x="0" y="667"/>
                  </a:lnTo>
                  <a:lnTo>
                    <a:pt x="285" y="0"/>
                  </a:lnTo>
                  <a:lnTo>
                    <a:pt x="581501" y="0"/>
                  </a:lnTo>
                  <a:lnTo>
                    <a:pt x="581501" y="1230821"/>
                  </a:lnTo>
                </a:path>
              </a:pathLst>
            </a:custGeom>
            <a:solidFill>
              <a:schemeClr val="accent3"/>
            </a:solidFill>
            <a:ln w="9525" cap="flat">
              <a:noFill/>
              <a:prstDash val="solid"/>
              <a:miter/>
            </a:ln>
          </p:spPr>
          <p:txBody>
            <a:bodyPr rtlCol="0" anchor="ctr"/>
            <a:lstStyle/>
            <a:p>
              <a:endParaRPr lang="en-AU"/>
            </a:p>
          </p:txBody>
        </p:sp>
        <p:sp>
          <p:nvSpPr>
            <p:cNvPr id="27" name="Freeform: Shape 26">
              <a:extLst>
                <a:ext uri="{FF2B5EF4-FFF2-40B4-BE49-F238E27FC236}">
                  <a16:creationId xmlns:a16="http://schemas.microsoft.com/office/drawing/2014/main" id="{2EAC6CC1-3715-4F76-A231-55D7381ECFDB}"/>
                </a:ext>
              </a:extLst>
            </p:cNvPr>
            <p:cNvSpPr/>
            <p:nvPr/>
          </p:nvSpPr>
          <p:spPr>
            <a:xfrm>
              <a:off x="1514475" y="4151756"/>
              <a:ext cx="9167717" cy="1850993"/>
            </a:xfrm>
            <a:custGeom>
              <a:avLst/>
              <a:gdLst>
                <a:gd name="connsiteX0" fmla="*/ 8415338 w 9167717"/>
                <a:gd name="connsiteY0" fmla="*/ 1590484 h 1850993"/>
                <a:gd name="connsiteX1" fmla="*/ 0 w 9167717"/>
                <a:gd name="connsiteY1" fmla="*/ 1590484 h 1850993"/>
                <a:gd name="connsiteX2" fmla="*/ 0 w 9167717"/>
                <a:gd name="connsiteY2" fmla="*/ 1850993 h 1850993"/>
                <a:gd name="connsiteX3" fmla="*/ 8292180 w 9167717"/>
                <a:gd name="connsiteY3" fmla="*/ 1850993 h 1850993"/>
                <a:gd name="connsiteX4" fmla="*/ 9162479 w 9167717"/>
                <a:gd name="connsiteY4" fmla="*/ 1850993 h 1850993"/>
                <a:gd name="connsiteX5" fmla="*/ 9167717 w 9167717"/>
                <a:gd name="connsiteY5" fmla="*/ 1850993 h 1850993"/>
                <a:gd name="connsiteX6" fmla="*/ 9167717 w 9167717"/>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7717" h="1850993">
                  <a:moveTo>
                    <a:pt x="8415338" y="1590484"/>
                  </a:moveTo>
                  <a:lnTo>
                    <a:pt x="0" y="1590484"/>
                  </a:lnTo>
                  <a:lnTo>
                    <a:pt x="0" y="1850993"/>
                  </a:lnTo>
                  <a:lnTo>
                    <a:pt x="8292180" y="1850993"/>
                  </a:lnTo>
                  <a:lnTo>
                    <a:pt x="9162479" y="1850993"/>
                  </a:lnTo>
                  <a:lnTo>
                    <a:pt x="9167717" y="1850993"/>
                  </a:lnTo>
                  <a:lnTo>
                    <a:pt x="9167717" y="0"/>
                  </a:lnTo>
                  <a:close/>
                </a:path>
              </a:pathLst>
            </a:custGeom>
            <a:solidFill>
              <a:schemeClr val="tx1"/>
            </a:solidFill>
            <a:ln w="9525" cap="flat">
              <a:noFill/>
              <a:prstDash val="solid"/>
              <a:miter/>
            </a:ln>
          </p:spPr>
          <p:txBody>
            <a:bodyPr rtlCol="0" anchor="ctr"/>
            <a:lstStyle/>
            <a:p>
              <a:endParaRPr lang="en-AU"/>
            </a:p>
          </p:txBody>
        </p:sp>
      </p:grpSp>
      <p:sp>
        <p:nvSpPr>
          <p:cNvPr id="2" name="Title 1">
            <a:extLst>
              <a:ext uri="{FF2B5EF4-FFF2-40B4-BE49-F238E27FC236}">
                <a16:creationId xmlns:a16="http://schemas.microsoft.com/office/drawing/2014/main" id="{83415515-D108-4D4E-BF02-8148CBA06DA3}"/>
              </a:ext>
            </a:extLst>
          </p:cNvPr>
          <p:cNvSpPr>
            <a:spLocks noGrp="1"/>
          </p:cNvSpPr>
          <p:nvPr>
            <p:ph type="title" hasCustomPrompt="1"/>
          </p:nvPr>
        </p:nvSpPr>
        <p:spPr>
          <a:xfrm>
            <a:off x="704850" y="657225"/>
            <a:ext cx="9608074" cy="1034638"/>
          </a:xfrm>
          <a:prstGeom prst="rect">
            <a:avLst/>
          </a:prstGeom>
        </p:spPr>
        <p:txBody>
          <a:bodyPr lIns="36000" rIns="36000" anchor="b" anchorCtr="0">
            <a:noAutofit/>
          </a:bodyPr>
          <a:lstStyle>
            <a:lvl1pPr>
              <a:defRPr sz="3400"/>
            </a:lvl1pPr>
          </a:lstStyle>
          <a:p>
            <a:r>
              <a:rPr lang="en-US"/>
              <a:t>Slide title</a:t>
            </a:r>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sp>
        <p:nvSpPr>
          <p:cNvPr id="12" name="Content Placeholder 2">
            <a:extLst>
              <a:ext uri="{FF2B5EF4-FFF2-40B4-BE49-F238E27FC236}">
                <a16:creationId xmlns:a16="http://schemas.microsoft.com/office/drawing/2014/main" id="{7BA5743C-1194-4E5A-83BC-F788204446E0}"/>
              </a:ext>
            </a:extLst>
          </p:cNvPr>
          <p:cNvSpPr>
            <a:spLocks noGrp="1"/>
          </p:cNvSpPr>
          <p:nvPr>
            <p:ph idx="1" hasCustomPrompt="1"/>
          </p:nvPr>
        </p:nvSpPr>
        <p:spPr>
          <a:xfrm>
            <a:off x="704850" y="2168525"/>
            <a:ext cx="9589220"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p>
        </p:txBody>
      </p:sp>
    </p:spTree>
    <p:extLst>
      <p:ext uri="{BB962C8B-B14F-4D97-AF65-F5344CB8AC3E}">
        <p14:creationId xmlns:p14="http://schemas.microsoft.com/office/powerpoint/2010/main" val="4269850510"/>
      </p:ext>
    </p:extLst>
  </p:cSld>
  <p:clrMapOvr>
    <a:masterClrMapping/>
  </p:clrMapOvr>
  <p:extLst>
    <p:ext uri="{DCECCB84-F9BA-43D5-87BE-67443E8EF086}">
      <p15:sldGuideLst xmlns:p15="http://schemas.microsoft.com/office/powerpoint/2012/main">
        <p15:guide id="1" orient="horz" pos="41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7BE28359-EFEF-4F91-B42A-F4131A6CE277}"/>
              </a:ext>
            </a:extLst>
          </p:cNvPr>
          <p:cNvSpPr/>
          <p:nvPr/>
        </p:nvSpPr>
        <p:spPr>
          <a:xfrm>
            <a:off x="0" y="4410319"/>
            <a:ext cx="12191239" cy="2462860"/>
          </a:xfrm>
          <a:custGeom>
            <a:avLst/>
            <a:gdLst>
              <a:gd name="connsiteX0" fmla="*/ 8410099 w 9162478"/>
              <a:gd name="connsiteY0" fmla="*/ 1590484 h 1850993"/>
              <a:gd name="connsiteX1" fmla="*/ 0 w 9162478"/>
              <a:gd name="connsiteY1" fmla="*/ 1590484 h 1850993"/>
              <a:gd name="connsiteX2" fmla="*/ 0 w 9162478"/>
              <a:gd name="connsiteY2" fmla="*/ 1850993 h 1850993"/>
              <a:gd name="connsiteX3" fmla="*/ 8286941 w 9162478"/>
              <a:gd name="connsiteY3" fmla="*/ 1850993 h 1850993"/>
              <a:gd name="connsiteX4" fmla="*/ 9162479 w 9162478"/>
              <a:gd name="connsiteY4" fmla="*/ 1850993 h 1850993"/>
              <a:gd name="connsiteX5" fmla="*/ 9162479 w 9162478"/>
              <a:gd name="connsiteY5" fmla="*/ 1590484 h 1850993"/>
              <a:gd name="connsiteX6" fmla="*/ 9162479 w 9162478"/>
              <a:gd name="connsiteY6" fmla="*/ 0 h 1850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2478" h="1850993">
                <a:moveTo>
                  <a:pt x="8410099" y="1590484"/>
                </a:moveTo>
                <a:lnTo>
                  <a:pt x="0" y="1590484"/>
                </a:lnTo>
                <a:lnTo>
                  <a:pt x="0" y="1850993"/>
                </a:lnTo>
                <a:lnTo>
                  <a:pt x="8286941" y="1850993"/>
                </a:lnTo>
                <a:lnTo>
                  <a:pt x="9162479" y="1850993"/>
                </a:lnTo>
                <a:lnTo>
                  <a:pt x="9162479" y="1590484"/>
                </a:lnTo>
                <a:lnTo>
                  <a:pt x="9162479" y="0"/>
                </a:lnTo>
                <a:close/>
              </a:path>
            </a:pathLst>
          </a:custGeom>
          <a:solidFill>
            <a:schemeClr val="tx1"/>
          </a:solidFill>
          <a:ln w="9525" cap="flat">
            <a:noFill/>
            <a:prstDash val="solid"/>
            <a:miter/>
          </a:ln>
        </p:spPr>
        <p:txBody>
          <a:bodyPr rtlCol="0" anchor="ctr"/>
          <a:lstStyle/>
          <a:p>
            <a:endParaRPr lang="en-AU"/>
          </a:p>
        </p:txBody>
      </p:sp>
      <p:sp>
        <p:nvSpPr>
          <p:cNvPr id="6" name="Slide Number Placeholder 5">
            <a:extLst>
              <a:ext uri="{FF2B5EF4-FFF2-40B4-BE49-F238E27FC236}">
                <a16:creationId xmlns:a16="http://schemas.microsoft.com/office/drawing/2014/main" id="{132E2B67-1FAD-4EAE-9FBE-AAB807B78C25}"/>
              </a:ext>
            </a:extLst>
          </p:cNvPr>
          <p:cNvSpPr>
            <a:spLocks noGrp="1"/>
          </p:cNvSpPr>
          <p:nvPr>
            <p:ph type="sldNum" sz="quarter" idx="12"/>
          </p:nvPr>
        </p:nvSpPr>
        <p:spPr/>
        <p:txBody>
          <a:bodyPr/>
          <a:lstStyle/>
          <a:p>
            <a:fld id="{E4E047A3-478C-4E7E-BF3D-3786245819C0}" type="slidenum">
              <a:rPr lang="en-AU" smtClean="0"/>
              <a:t>‹#›</a:t>
            </a:fld>
            <a:endParaRPr lang="en-AU"/>
          </a:p>
        </p:txBody>
      </p:sp>
      <p:cxnSp>
        <p:nvCxnSpPr>
          <p:cNvPr id="11" name="Straight Connector 10">
            <a:extLst>
              <a:ext uri="{FF2B5EF4-FFF2-40B4-BE49-F238E27FC236}">
                <a16:creationId xmlns:a16="http://schemas.microsoft.com/office/drawing/2014/main" id="{357022B9-7162-4B04-A12C-17F4D14BA406}"/>
              </a:ext>
            </a:extLst>
          </p:cNvPr>
          <p:cNvCxnSpPr/>
          <p:nvPr userDrawn="1"/>
        </p:nvCxnSpPr>
        <p:spPr>
          <a:xfrm>
            <a:off x="734289" y="1831975"/>
            <a:ext cx="12858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50EEF6D6-3CE4-4311-BC49-A7C2ABD42379}"/>
              </a:ext>
            </a:extLst>
          </p:cNvPr>
          <p:cNvSpPr>
            <a:spLocks noGrp="1"/>
          </p:cNvSpPr>
          <p:nvPr>
            <p:ph type="title" hasCustomPrompt="1"/>
          </p:nvPr>
        </p:nvSpPr>
        <p:spPr>
          <a:xfrm>
            <a:off x="704850" y="657225"/>
            <a:ext cx="10515600" cy="1034638"/>
          </a:xfrm>
          <a:prstGeom prst="rect">
            <a:avLst/>
          </a:prstGeom>
        </p:spPr>
        <p:txBody>
          <a:bodyPr lIns="36000" rIns="36000" anchor="b" anchorCtr="0">
            <a:noAutofit/>
          </a:bodyPr>
          <a:lstStyle>
            <a:lvl1pPr>
              <a:defRPr sz="3400"/>
            </a:lvl1pPr>
          </a:lstStyle>
          <a:p>
            <a:r>
              <a:rPr lang="en-US"/>
              <a:t>Slide title</a:t>
            </a:r>
            <a:endParaRPr lang="en-AU"/>
          </a:p>
        </p:txBody>
      </p:sp>
      <p:sp>
        <p:nvSpPr>
          <p:cNvPr id="14" name="Content Placeholder 2">
            <a:extLst>
              <a:ext uri="{FF2B5EF4-FFF2-40B4-BE49-F238E27FC236}">
                <a16:creationId xmlns:a16="http://schemas.microsoft.com/office/drawing/2014/main" id="{9D8C1D86-51F1-4107-845F-FB555F05FADF}"/>
              </a:ext>
            </a:extLst>
          </p:cNvPr>
          <p:cNvSpPr>
            <a:spLocks noGrp="1"/>
          </p:cNvSpPr>
          <p:nvPr>
            <p:ph idx="1" hasCustomPrompt="1"/>
          </p:nvPr>
        </p:nvSpPr>
        <p:spPr>
          <a:xfrm>
            <a:off x="704850" y="2168525"/>
            <a:ext cx="5177476"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p>
        </p:txBody>
      </p:sp>
      <p:sp>
        <p:nvSpPr>
          <p:cNvPr id="7" name="Content Placeholder 2">
            <a:extLst>
              <a:ext uri="{FF2B5EF4-FFF2-40B4-BE49-F238E27FC236}">
                <a16:creationId xmlns:a16="http://schemas.microsoft.com/office/drawing/2014/main" id="{2A8C3F9D-414A-4713-817D-AEFBEB4FAFFE}"/>
              </a:ext>
            </a:extLst>
          </p:cNvPr>
          <p:cNvSpPr>
            <a:spLocks noGrp="1"/>
          </p:cNvSpPr>
          <p:nvPr>
            <p:ph idx="13" hasCustomPrompt="1"/>
          </p:nvPr>
        </p:nvSpPr>
        <p:spPr>
          <a:xfrm>
            <a:off x="6041992" y="2168525"/>
            <a:ext cx="5177476" cy="4008437"/>
          </a:xfrm>
        </p:spPr>
        <p:txBody>
          <a:bodyPr lIns="36000" rIns="36000"/>
          <a:lstStyle>
            <a:lvl3pPr>
              <a:spcBef>
                <a:spcPts val="300"/>
              </a:spcBef>
              <a:defRPr/>
            </a:lvl3pPr>
            <a:lvl4pPr>
              <a:spcBef>
                <a:spcPts val="300"/>
              </a:spcBef>
              <a:defRPr/>
            </a:lvl4pPr>
          </a:lstStyle>
          <a:p>
            <a:pPr lvl="0"/>
            <a:r>
              <a:rPr lang="en-US"/>
              <a:t>Heading text</a:t>
            </a:r>
          </a:p>
          <a:p>
            <a:pPr lvl="1"/>
            <a:r>
              <a:rPr lang="en-US"/>
              <a:t>Body text</a:t>
            </a:r>
          </a:p>
          <a:p>
            <a:pPr lvl="2"/>
            <a:r>
              <a:rPr lang="en-US"/>
              <a:t>Bullet text</a:t>
            </a:r>
          </a:p>
          <a:p>
            <a:pPr lvl="3"/>
            <a:r>
              <a:rPr lang="en-US"/>
              <a:t>Dash text</a:t>
            </a:r>
          </a:p>
        </p:txBody>
      </p:sp>
    </p:spTree>
    <p:extLst>
      <p:ext uri="{BB962C8B-B14F-4D97-AF65-F5344CB8AC3E}">
        <p14:creationId xmlns:p14="http://schemas.microsoft.com/office/powerpoint/2010/main" val="324126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itle Placeholder 25">
            <a:extLst>
              <a:ext uri="{FF2B5EF4-FFF2-40B4-BE49-F238E27FC236}">
                <a16:creationId xmlns:a16="http://schemas.microsoft.com/office/drawing/2014/main" id="{FA145450-FC32-4A90-A66E-73F80D53AA31}"/>
              </a:ext>
            </a:extLst>
          </p:cNvPr>
          <p:cNvSpPr>
            <a:spLocks noGrp="1"/>
          </p:cNvSpPr>
          <p:nvPr>
            <p:ph type="title"/>
          </p:nvPr>
        </p:nvSpPr>
        <p:spPr>
          <a:xfrm>
            <a:off x="695324" y="657225"/>
            <a:ext cx="10463211" cy="1042988"/>
          </a:xfrm>
          <a:prstGeom prst="rect">
            <a:avLst/>
          </a:prstGeom>
        </p:spPr>
        <p:txBody>
          <a:bodyPr vert="horz" lIns="91440" tIns="45720" rIns="91440" bIns="45720" rtlCol="0" anchor="b" anchorCtr="0">
            <a:noAutofit/>
          </a:bodyPr>
          <a:lstStyle/>
          <a:p>
            <a:r>
              <a:rPr lang="en-US"/>
              <a:t>Slide title</a:t>
            </a:r>
            <a:endParaRPr lang="en-AU"/>
          </a:p>
        </p:txBody>
      </p:sp>
      <p:sp>
        <p:nvSpPr>
          <p:cNvPr id="3" name="Text Placeholder 2">
            <a:extLst>
              <a:ext uri="{FF2B5EF4-FFF2-40B4-BE49-F238E27FC236}">
                <a16:creationId xmlns:a16="http://schemas.microsoft.com/office/drawing/2014/main" id="{C0CFC412-4506-441D-B6E4-5DAD3D8FC259}"/>
              </a:ext>
            </a:extLst>
          </p:cNvPr>
          <p:cNvSpPr>
            <a:spLocks noGrp="1"/>
          </p:cNvSpPr>
          <p:nvPr>
            <p:ph type="body" idx="1"/>
          </p:nvPr>
        </p:nvSpPr>
        <p:spPr>
          <a:xfrm>
            <a:off x="695324" y="2168525"/>
            <a:ext cx="10410825" cy="4034312"/>
          </a:xfrm>
          <a:prstGeom prst="rect">
            <a:avLst/>
          </a:prstGeom>
        </p:spPr>
        <p:txBody>
          <a:bodyPr vert="horz" lIns="91440" tIns="45720" rIns="91440" bIns="45720" rtlCol="0">
            <a:noAutofit/>
          </a:bodyPr>
          <a:lstStyle/>
          <a:p>
            <a:pPr lvl="0"/>
            <a:endParaRPr lang="en-US"/>
          </a:p>
        </p:txBody>
      </p:sp>
      <p:sp>
        <p:nvSpPr>
          <p:cNvPr id="6" name="Slide Number Placeholder 5">
            <a:extLst>
              <a:ext uri="{FF2B5EF4-FFF2-40B4-BE49-F238E27FC236}">
                <a16:creationId xmlns:a16="http://schemas.microsoft.com/office/drawing/2014/main" id="{F0E0C251-DDB3-465E-9BED-B0BCB0A674D2}"/>
              </a:ext>
            </a:extLst>
          </p:cNvPr>
          <p:cNvSpPr>
            <a:spLocks noGrp="1"/>
          </p:cNvSpPr>
          <p:nvPr>
            <p:ph type="sldNum" sz="quarter" idx="4"/>
          </p:nvPr>
        </p:nvSpPr>
        <p:spPr>
          <a:xfrm>
            <a:off x="11496675" y="6157617"/>
            <a:ext cx="441063" cy="365125"/>
          </a:xfrm>
          <a:prstGeom prst="rect">
            <a:avLst/>
          </a:prstGeom>
        </p:spPr>
        <p:txBody>
          <a:bodyPr vert="horz" lIns="91440" tIns="45720" rIns="91440" bIns="45720" rtlCol="0" anchor="ctr"/>
          <a:lstStyle>
            <a:lvl1pPr algn="r">
              <a:defRPr sz="1200">
                <a:solidFill>
                  <a:schemeClr val="bg1"/>
                </a:solidFill>
              </a:defRPr>
            </a:lvl1pPr>
          </a:lstStyle>
          <a:p>
            <a:fld id="{E4E047A3-478C-4E7E-BF3D-3786245819C0}" type="slidenum">
              <a:rPr lang="en-AU" smtClean="0"/>
              <a:pPr/>
              <a:t>‹#›</a:t>
            </a:fld>
            <a:endParaRPr lang="en-AU"/>
          </a:p>
        </p:txBody>
      </p:sp>
      <p:sp>
        <p:nvSpPr>
          <p:cNvPr id="4" name="MSIPCMContentMarking" descr="{&quot;HashCode&quot;:-1267603503,&quot;Placement&quot;:&quot;Footer&quot;,&quot;Top&quot;:517.997253,&quot;Left&quot;:0.0,&quot;SlideWidth&quot;:960,&quot;SlideHeight&quot;:540}">
            <a:extLst>
              <a:ext uri="{FF2B5EF4-FFF2-40B4-BE49-F238E27FC236}">
                <a16:creationId xmlns:a16="http://schemas.microsoft.com/office/drawing/2014/main" id="{E00625AF-52A1-49F4-8A77-5672E2E1BEB8}"/>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3618090355"/>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1" r:id="rId4"/>
    <p:sldLayoutId id="2147483664" r:id="rId5"/>
    <p:sldLayoutId id="2147483662" r:id="rId6"/>
    <p:sldLayoutId id="2147483661" r:id="rId7"/>
    <p:sldLayoutId id="2147483650" r:id="rId8"/>
    <p:sldLayoutId id="2147483670" r:id="rId9"/>
    <p:sldLayoutId id="2147483660" r:id="rId10"/>
    <p:sldLayoutId id="2147483654" r:id="rId11"/>
    <p:sldLayoutId id="2147483666" r:id="rId12"/>
    <p:sldLayoutId id="2147483668" r:id="rId13"/>
    <p:sldLayoutId id="2147483665" r:id="rId14"/>
    <p:sldLayoutId id="2147483657" r:id="rId15"/>
    <p:sldLayoutId id="2147483669" r:id="rId16"/>
  </p:sldLayoutIdLst>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5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8" userDrawn="1">
          <p15:clr>
            <a:srgbClr val="F26B43"/>
          </p15:clr>
        </p15:guide>
        <p15:guide id="2" orient="horz" pos="414" userDrawn="1">
          <p15:clr>
            <a:srgbClr val="F26B43"/>
          </p15:clr>
        </p15:guide>
        <p15:guide id="3" orient="horz" pos="1071" userDrawn="1">
          <p15:clr>
            <a:srgbClr val="F26B43"/>
          </p15:clr>
        </p15:guide>
        <p15:guide id="4" orient="horz" pos="1366" userDrawn="1">
          <p15:clr>
            <a:srgbClr val="F26B43"/>
          </p15:clr>
        </p15:guide>
        <p15:guide id="5" orient="horz" pos="2160" userDrawn="1">
          <p15:clr>
            <a:srgbClr val="F26B43"/>
          </p15:clr>
        </p15:guide>
        <p15:guide id="6" orient="horz" pos="3135" userDrawn="1">
          <p15:clr>
            <a:srgbClr val="F26B43"/>
          </p15:clr>
        </p15:guide>
        <p15:guide id="7" pos="937" userDrawn="1">
          <p15:clr>
            <a:srgbClr val="F26B43"/>
          </p15:clr>
        </p15:guide>
        <p15:guide id="8" pos="4543" userDrawn="1">
          <p15:clr>
            <a:srgbClr val="F26B43"/>
          </p15:clr>
        </p15:guide>
        <p15:guide id="9"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3BA381ED-A2BE-44D1-80B5-21DB5AD23348}"/>
              </a:ext>
            </a:extLst>
          </p:cNvPr>
          <p:cNvSpPr>
            <a:spLocks noGrp="1"/>
          </p:cNvSpPr>
          <p:nvPr>
            <p:ph type="ctrTitle"/>
          </p:nvPr>
        </p:nvSpPr>
        <p:spPr>
          <a:xfrm>
            <a:off x="0" y="2266583"/>
            <a:ext cx="7324430" cy="836758"/>
          </a:xfrm>
        </p:spPr>
        <p:txBody>
          <a:bodyPr anchor="ctr"/>
          <a:lstStyle/>
          <a:p>
            <a:r>
              <a:rPr lang="en-AU" sz="2800"/>
              <a:t>2023-24 Whole of Victorian Government </a:t>
            </a:r>
            <a:br>
              <a:rPr lang="en-AU" sz="3200"/>
            </a:br>
            <a:r>
              <a:rPr lang="en-AU" sz="2400"/>
              <a:t>Financial Management Compliance Outcomes </a:t>
            </a:r>
            <a:endParaRPr lang="en-AU" sz="3200"/>
          </a:p>
        </p:txBody>
      </p:sp>
      <p:sp>
        <p:nvSpPr>
          <p:cNvPr id="16" name="Subtitle 15">
            <a:extLst>
              <a:ext uri="{FF2B5EF4-FFF2-40B4-BE49-F238E27FC236}">
                <a16:creationId xmlns:a16="http://schemas.microsoft.com/office/drawing/2014/main" id="{D1D9E0AD-D66E-49CF-BEF5-315BF871E2DB}"/>
              </a:ext>
            </a:extLst>
          </p:cNvPr>
          <p:cNvSpPr>
            <a:spLocks noGrp="1"/>
          </p:cNvSpPr>
          <p:nvPr>
            <p:ph type="subTitle" idx="1"/>
          </p:nvPr>
        </p:nvSpPr>
        <p:spPr>
          <a:xfrm>
            <a:off x="984738" y="4973937"/>
            <a:ext cx="6339693" cy="1256153"/>
          </a:xfrm>
        </p:spPr>
        <p:txBody>
          <a:bodyPr/>
          <a:lstStyle/>
          <a:p>
            <a:r>
              <a:rPr lang="en-AU" sz="1400">
                <a:latin typeface="+mn-lt"/>
              </a:rPr>
              <a:t>Prepared in accordance with the Standing Directions </a:t>
            </a:r>
            <a:r>
              <a:rPr lang="en-US" sz="1400">
                <a:latin typeface="+mn-lt"/>
              </a:rPr>
              <a:t>issued </a:t>
            </a:r>
            <a:br>
              <a:rPr lang="en-US" sz="1400">
                <a:latin typeface="+mn-lt"/>
              </a:rPr>
            </a:br>
            <a:r>
              <a:rPr lang="en-US" sz="1400">
                <a:latin typeface="+mn-lt"/>
              </a:rPr>
              <a:t>under the </a:t>
            </a:r>
            <a:r>
              <a:rPr lang="en-US" sz="1400" i="1">
                <a:latin typeface="+mn-lt"/>
              </a:rPr>
              <a:t>Financial Management Act 1994</a:t>
            </a:r>
            <a:r>
              <a:rPr lang="en-AU" sz="1400">
                <a:latin typeface="+mn-lt"/>
              </a:rPr>
              <a:t>, Instruction 5.1</a:t>
            </a:r>
          </a:p>
          <a:p>
            <a:endParaRPr lang="en-AU"/>
          </a:p>
          <a:p>
            <a:endParaRPr lang="en-AU"/>
          </a:p>
        </p:txBody>
      </p:sp>
      <p:sp>
        <p:nvSpPr>
          <p:cNvPr id="17" name="Text Placeholder 16">
            <a:extLst>
              <a:ext uri="{FF2B5EF4-FFF2-40B4-BE49-F238E27FC236}">
                <a16:creationId xmlns:a16="http://schemas.microsoft.com/office/drawing/2014/main" id="{954CC896-A5C4-4E40-A4ED-33C190A3C9EF}"/>
              </a:ext>
            </a:extLst>
          </p:cNvPr>
          <p:cNvSpPr>
            <a:spLocks noGrp="1"/>
          </p:cNvSpPr>
          <p:nvPr>
            <p:ph type="body" sz="quarter" idx="13"/>
          </p:nvPr>
        </p:nvSpPr>
        <p:spPr>
          <a:xfrm>
            <a:off x="1487487" y="1052382"/>
            <a:ext cx="5836943" cy="664994"/>
          </a:xfrm>
        </p:spPr>
        <p:txBody>
          <a:bodyPr/>
          <a:lstStyle/>
          <a:p>
            <a:r>
              <a:rPr lang="en-AU"/>
              <a:t>JULY 2025</a:t>
            </a:r>
          </a:p>
        </p:txBody>
      </p:sp>
      <p:sp>
        <p:nvSpPr>
          <p:cNvPr id="18" name="Text Placeholder 17">
            <a:extLst>
              <a:ext uri="{FF2B5EF4-FFF2-40B4-BE49-F238E27FC236}">
                <a16:creationId xmlns:a16="http://schemas.microsoft.com/office/drawing/2014/main" id="{C23C116B-2F4A-4516-B937-1C3E9235E780}"/>
              </a:ext>
            </a:extLst>
          </p:cNvPr>
          <p:cNvSpPr>
            <a:spLocks noGrp="1"/>
          </p:cNvSpPr>
          <p:nvPr>
            <p:ph type="body" sz="quarter" idx="14"/>
          </p:nvPr>
        </p:nvSpPr>
        <p:spPr>
          <a:xfrm>
            <a:off x="576775" y="3184352"/>
            <a:ext cx="6747655" cy="673376"/>
          </a:xfrm>
        </p:spPr>
        <p:txBody>
          <a:bodyPr/>
          <a:lstStyle/>
          <a:p>
            <a:r>
              <a:rPr lang="en-AU" sz="1800"/>
              <a:t>Effective financial governance and resource management</a:t>
            </a:r>
          </a:p>
          <a:p>
            <a:endParaRPr lang="en-AU"/>
          </a:p>
        </p:txBody>
      </p:sp>
    </p:spTree>
    <p:extLst>
      <p:ext uri="{BB962C8B-B14F-4D97-AF65-F5344CB8AC3E}">
        <p14:creationId xmlns:p14="http://schemas.microsoft.com/office/powerpoint/2010/main" val="244401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90D5BB-95FE-6CE8-084B-C04AEAC6FAC2}"/>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F7BE39CF-2D48-8FE1-19C8-7A8CEEFA376A}"/>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10</a:t>
            </a:fld>
            <a:endParaRPr lang="en-AU"/>
          </a:p>
        </p:txBody>
      </p:sp>
      <p:sp>
        <p:nvSpPr>
          <p:cNvPr id="2" name="Title 1">
            <a:extLst>
              <a:ext uri="{FF2B5EF4-FFF2-40B4-BE49-F238E27FC236}">
                <a16:creationId xmlns:a16="http://schemas.microsoft.com/office/drawing/2014/main" id="{19848953-0093-9D81-5136-6FC14AE51045}"/>
              </a:ext>
            </a:extLst>
          </p:cNvPr>
          <p:cNvSpPr>
            <a:spLocks noGrp="1"/>
          </p:cNvSpPr>
          <p:nvPr>
            <p:ph type="title"/>
          </p:nvPr>
        </p:nvSpPr>
        <p:spPr>
          <a:xfrm>
            <a:off x="704850" y="657225"/>
            <a:ext cx="10515600" cy="1034638"/>
          </a:xfrm>
        </p:spPr>
        <p:txBody>
          <a:bodyPr/>
          <a:lstStyle/>
          <a:p>
            <a:r>
              <a:rPr lang="en-AU" sz="3200"/>
              <a:t>Compliance reporting and focus going forward</a:t>
            </a:r>
          </a:p>
        </p:txBody>
      </p:sp>
      <p:sp>
        <p:nvSpPr>
          <p:cNvPr id="3" name="Content Placeholder 2">
            <a:extLst>
              <a:ext uri="{FF2B5EF4-FFF2-40B4-BE49-F238E27FC236}">
                <a16:creationId xmlns:a16="http://schemas.microsoft.com/office/drawing/2014/main" id="{E9455CCF-9B1A-FF58-1ECA-5CA896506048}"/>
              </a:ext>
            </a:extLst>
          </p:cNvPr>
          <p:cNvSpPr>
            <a:spLocks noGrp="1"/>
          </p:cNvSpPr>
          <p:nvPr>
            <p:ph idx="1"/>
          </p:nvPr>
        </p:nvSpPr>
        <p:spPr>
          <a:xfrm>
            <a:off x="3129280" y="1813782"/>
            <a:ext cx="8280400" cy="4658137"/>
          </a:xfrm>
        </p:spPr>
        <p:txBody>
          <a:bodyPr vert="horz" lIns="36000" tIns="45720" rIns="36000" bIns="45720" rtlCol="0" anchor="t">
            <a:noAutofit/>
          </a:bodyPr>
          <a:lstStyle/>
          <a:p>
            <a:pPr marL="177800" lvl="1" indent="-177800">
              <a:spcBef>
                <a:spcPts val="0"/>
              </a:spcBef>
              <a:spcAft>
                <a:spcPts val="300"/>
              </a:spcAft>
            </a:pPr>
            <a:r>
              <a:rPr lang="en-AU" sz="1200">
                <a:solidFill>
                  <a:schemeClr val="accent3"/>
                </a:solidFill>
                <a:latin typeface="+mj-lt"/>
              </a:rPr>
              <a:t>Areas for focus for the 2024-25 reporting and attestation year</a:t>
            </a:r>
          </a:p>
          <a:p>
            <a:pPr marL="177800" lvl="2" indent="-177800">
              <a:spcBef>
                <a:spcPts val="0"/>
              </a:spcBef>
              <a:spcAft>
                <a:spcPts val="400"/>
              </a:spcAft>
            </a:pPr>
            <a:r>
              <a:rPr lang="en-AU" sz="1100"/>
              <a:t>Continue to prioritise resolution of deficiencies with the SD requirements and the more detailed Frameworks, including asset management, procurement, risk and resource management, including financial sustainability and contract management.</a:t>
            </a:r>
          </a:p>
          <a:p>
            <a:pPr marL="177800" lvl="2" indent="-177800">
              <a:spcBef>
                <a:spcPts val="0"/>
              </a:spcBef>
              <a:spcAft>
                <a:spcPts val="400"/>
              </a:spcAft>
            </a:pPr>
            <a:r>
              <a:rPr lang="en-AU" sz="1100"/>
              <a:t>Regular monitoring of identified compliance risks to ensure appropriate remedial and mitigation actions take place.</a:t>
            </a:r>
          </a:p>
          <a:p>
            <a:pPr marL="177800" lvl="2" indent="-177800">
              <a:spcBef>
                <a:spcPts val="0"/>
              </a:spcBef>
              <a:spcAft>
                <a:spcPts val="400"/>
              </a:spcAft>
            </a:pPr>
            <a:r>
              <a:rPr lang="en-AU" sz="1100"/>
              <a:t>Ongoing monitoring of the veracity of evidence supporting compliance with the Standing Directions.</a:t>
            </a:r>
          </a:p>
          <a:p>
            <a:pPr marL="177800" lvl="2" indent="-177800">
              <a:spcBef>
                <a:spcPts val="0"/>
              </a:spcBef>
              <a:spcAft>
                <a:spcPts val="400"/>
              </a:spcAft>
            </a:pPr>
            <a:r>
              <a:rPr lang="en-AU" sz="1100"/>
              <a:t>Prompt reporting of significant or systemic fraud, corruption and other losses, in accordance with mandated requirements.</a:t>
            </a:r>
          </a:p>
          <a:p>
            <a:pPr marL="177800" lvl="2" indent="-177800">
              <a:spcBef>
                <a:spcPts val="0"/>
              </a:spcBef>
              <a:spcAft>
                <a:spcPts val="400"/>
              </a:spcAft>
            </a:pPr>
            <a:r>
              <a:rPr lang="en-AU" sz="1100"/>
              <a:t>DTF will continue to work with departments in identifying ways to better support agencies in meeting their compliance and reporting obligations.</a:t>
            </a:r>
          </a:p>
          <a:p>
            <a:pPr marL="177800" lvl="1" indent="-177800">
              <a:spcBef>
                <a:spcPts val="900"/>
              </a:spcBef>
              <a:spcAft>
                <a:spcPts val="300"/>
              </a:spcAft>
            </a:pPr>
            <a:r>
              <a:rPr lang="en-AU" sz="1200">
                <a:solidFill>
                  <a:schemeClr val="accent3"/>
                </a:solidFill>
                <a:latin typeface="+mj-lt"/>
              </a:rPr>
              <a:t>Building a culture of continuous compliance improvement</a:t>
            </a:r>
          </a:p>
          <a:p>
            <a:pPr marL="177800" lvl="2" indent="-177800">
              <a:spcBef>
                <a:spcPts val="0"/>
              </a:spcBef>
              <a:spcAft>
                <a:spcPts val="400"/>
              </a:spcAft>
            </a:pPr>
            <a:r>
              <a:rPr lang="en-AU" sz="1100"/>
              <a:t>Activities such as the establishment of communities of practice across and within departments, various sector or topic forums and the provision of guidance has helped build a culture of sharing better practices across government.</a:t>
            </a:r>
          </a:p>
          <a:p>
            <a:pPr marL="177800" lvl="2" indent="-177800">
              <a:spcBef>
                <a:spcPts val="0"/>
              </a:spcBef>
              <a:spcAft>
                <a:spcPts val="400"/>
              </a:spcAft>
            </a:pPr>
            <a:r>
              <a:rPr lang="en-AU" sz="1100"/>
              <a:t>Departments and agencies are committed to developing and maintaining robust systems, and to identify other opportunities to improve compliance in the future.</a:t>
            </a:r>
          </a:p>
          <a:p>
            <a:pPr marL="177800" lvl="2" indent="-177800">
              <a:spcBef>
                <a:spcPts val="0"/>
              </a:spcBef>
              <a:spcAft>
                <a:spcPts val="400"/>
              </a:spcAft>
            </a:pPr>
            <a:r>
              <a:rPr lang="en-AU" sz="1100"/>
              <a:t>DTF/DGS teams will continue to engage and communicate with agency stakeholders, to allow agencies to better understand the requirements set out in the key financial management frameworks.</a:t>
            </a:r>
          </a:p>
          <a:p>
            <a:pPr marL="177800" lvl="2" indent="-177800">
              <a:spcBef>
                <a:spcPts val="0"/>
              </a:spcBef>
              <a:spcAft>
                <a:spcPts val="400"/>
              </a:spcAft>
            </a:pPr>
            <a:r>
              <a:rPr lang="en-AU" sz="1100"/>
              <a:t>The Victorian Auditor-General’s Office (VAGO) has recently made recommendations focusing on financial reporting and sustainability, State significant risk management and fraud controls for procurement activities during 2023-24. VAGO is currently reviewing the implementation of departmental savings and efficiencies, health procurement and infrastructure cyber-security.</a:t>
            </a:r>
          </a:p>
          <a:p>
            <a:pPr marL="177800" lvl="2" indent="-177800">
              <a:spcBef>
                <a:spcPts val="0"/>
              </a:spcBef>
              <a:spcAft>
                <a:spcPts val="400"/>
              </a:spcAft>
            </a:pPr>
            <a:r>
              <a:rPr lang="en-AU" sz="1100"/>
              <a:t>DTF will review any findings and recommendations with implications for whole of government framework requirements and processes and to improve areas of compliance identified as needing further attention.</a:t>
            </a:r>
          </a:p>
        </p:txBody>
      </p:sp>
      <p:sp>
        <p:nvSpPr>
          <p:cNvPr id="6" name="Content Placeholder 8">
            <a:extLst>
              <a:ext uri="{FF2B5EF4-FFF2-40B4-BE49-F238E27FC236}">
                <a16:creationId xmlns:a16="http://schemas.microsoft.com/office/drawing/2014/main" id="{743086D4-500A-45A2-8A28-53ACFE17C11B}"/>
              </a:ext>
            </a:extLst>
          </p:cNvPr>
          <p:cNvSpPr txBox="1">
            <a:spLocks/>
          </p:cNvSpPr>
          <p:nvPr/>
        </p:nvSpPr>
        <p:spPr>
          <a:xfrm>
            <a:off x="666242" y="1976121"/>
            <a:ext cx="2264284" cy="4460240"/>
          </a:xfrm>
          <a:prstGeom prst="roundRect">
            <a:avLst>
              <a:gd name="adj" fmla="val 9233"/>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lvl="2" indent="-180975">
              <a:spcBef>
                <a:spcPts val="0"/>
              </a:spcBef>
              <a:spcAft>
                <a:spcPts val="300"/>
              </a:spcAft>
            </a:pPr>
            <a:r>
              <a:rPr lang="en-AU" sz="1100"/>
              <a:t>Financial management attestation statements of compliance with the Standing Directions and Instructions are included in annual reports from the 2017-18 year onward.</a:t>
            </a:r>
          </a:p>
          <a:p>
            <a:pPr marL="180975" lvl="2" indent="-180975">
              <a:spcBef>
                <a:spcPts val="0"/>
              </a:spcBef>
              <a:spcAft>
                <a:spcPts val="300"/>
              </a:spcAft>
            </a:pPr>
            <a:r>
              <a:rPr lang="en-AU" sz="1100"/>
              <a:t>Detailed internal reporting continues to assist agencies to identify and rectify specific compliance matters.</a:t>
            </a:r>
          </a:p>
          <a:p>
            <a:pPr marL="180975" lvl="2" indent="-180975">
              <a:spcBef>
                <a:spcPts val="0"/>
              </a:spcBef>
              <a:spcAft>
                <a:spcPts val="300"/>
              </a:spcAft>
            </a:pPr>
            <a:r>
              <a:rPr lang="en-AU" sz="1100"/>
              <a:t>Departments and agencies continue to work towards resolving existing compliance issues.</a:t>
            </a:r>
          </a:p>
          <a:p>
            <a:pPr marL="180975" lvl="2" indent="-180975">
              <a:spcBef>
                <a:spcPts val="0"/>
              </a:spcBef>
              <a:spcAft>
                <a:spcPts val="300"/>
              </a:spcAft>
            </a:pPr>
            <a:r>
              <a:rPr lang="en-AU" sz="1100"/>
              <a:t>There has been increased focus on sharing better practices across government.</a:t>
            </a:r>
          </a:p>
          <a:p>
            <a:pPr marL="180975" lvl="2" indent="-180975">
              <a:spcBef>
                <a:spcPts val="0"/>
              </a:spcBef>
              <a:spcAft>
                <a:spcPts val="300"/>
              </a:spcAft>
            </a:pPr>
            <a:r>
              <a:rPr lang="en-AU" sz="1100"/>
              <a:t>Assessing VAGO findings and recommendations for continuous improvement to the VPS financial management framework.</a:t>
            </a:r>
          </a:p>
        </p:txBody>
      </p:sp>
    </p:spTree>
    <p:extLst>
      <p:ext uri="{BB962C8B-B14F-4D97-AF65-F5344CB8AC3E}">
        <p14:creationId xmlns:p14="http://schemas.microsoft.com/office/powerpoint/2010/main" val="2147234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580C2-B06B-8D8E-B579-A5BD5AA88E20}"/>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6F43A131-7F34-D1ED-2946-46F5A4E86715}"/>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11</a:t>
            </a:fld>
            <a:endParaRPr lang="en-AU"/>
          </a:p>
        </p:txBody>
      </p:sp>
      <p:sp>
        <p:nvSpPr>
          <p:cNvPr id="2" name="Title 1">
            <a:extLst>
              <a:ext uri="{FF2B5EF4-FFF2-40B4-BE49-F238E27FC236}">
                <a16:creationId xmlns:a16="http://schemas.microsoft.com/office/drawing/2014/main" id="{C5719BEE-9FA4-564F-138F-4DB75579CBF4}"/>
              </a:ext>
            </a:extLst>
          </p:cNvPr>
          <p:cNvSpPr>
            <a:spLocks noGrp="1"/>
          </p:cNvSpPr>
          <p:nvPr>
            <p:ph type="title"/>
          </p:nvPr>
        </p:nvSpPr>
        <p:spPr>
          <a:xfrm>
            <a:off x="704850" y="657225"/>
            <a:ext cx="10515600" cy="1034638"/>
          </a:xfrm>
        </p:spPr>
        <p:txBody>
          <a:bodyPr/>
          <a:lstStyle/>
          <a:p>
            <a:r>
              <a:rPr lang="en-AU" sz="3200"/>
              <a:t>Strategies for improving future compliance</a:t>
            </a:r>
          </a:p>
        </p:txBody>
      </p:sp>
      <p:sp>
        <p:nvSpPr>
          <p:cNvPr id="6" name="Content Placeholder 8">
            <a:extLst>
              <a:ext uri="{FF2B5EF4-FFF2-40B4-BE49-F238E27FC236}">
                <a16:creationId xmlns:a16="http://schemas.microsoft.com/office/drawing/2014/main" id="{E0F82922-44B6-F66E-7810-8E89CBF9174F}"/>
              </a:ext>
            </a:extLst>
          </p:cNvPr>
          <p:cNvSpPr txBox="1">
            <a:spLocks/>
          </p:cNvSpPr>
          <p:nvPr/>
        </p:nvSpPr>
        <p:spPr>
          <a:xfrm>
            <a:off x="666241" y="2254945"/>
            <a:ext cx="3084725" cy="2154495"/>
          </a:xfrm>
          <a:prstGeom prst="roundRect">
            <a:avLst>
              <a:gd name="adj" fmla="val 9233"/>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lvl="2" indent="-180975">
              <a:spcAft>
                <a:spcPts val="300"/>
              </a:spcAft>
            </a:pPr>
            <a:r>
              <a:rPr lang="en-AU" sz="1200"/>
              <a:t>Reported compliance deficiencies are supported by portfolio department and agency rectification strategies, ensuring issues are resolved in a timely manner.</a:t>
            </a:r>
          </a:p>
          <a:p>
            <a:pPr marL="180975" lvl="2" indent="-180975">
              <a:spcAft>
                <a:spcPts val="300"/>
              </a:spcAft>
            </a:pPr>
            <a:r>
              <a:rPr lang="en-AU" sz="1200"/>
              <a:t>Improved financial sustainability reporting and monitoring continues to be a focus for DTF, portfolio departments and agencies.</a:t>
            </a:r>
          </a:p>
        </p:txBody>
      </p:sp>
      <p:sp>
        <p:nvSpPr>
          <p:cNvPr id="9" name="Content Placeholder 2">
            <a:extLst>
              <a:ext uri="{FF2B5EF4-FFF2-40B4-BE49-F238E27FC236}">
                <a16:creationId xmlns:a16="http://schemas.microsoft.com/office/drawing/2014/main" id="{1D984F7E-C730-7C73-E2A8-D6BDEDEB42AF}"/>
              </a:ext>
            </a:extLst>
          </p:cNvPr>
          <p:cNvSpPr>
            <a:spLocks noGrp="1"/>
          </p:cNvSpPr>
          <p:nvPr>
            <p:ph idx="1"/>
          </p:nvPr>
        </p:nvSpPr>
        <p:spPr>
          <a:xfrm>
            <a:off x="4166056" y="2168525"/>
            <a:ext cx="6369865" cy="4008438"/>
          </a:xfrm>
        </p:spPr>
        <p:txBody>
          <a:bodyPr vert="horz" lIns="36000" tIns="45720" rIns="36000" bIns="45720" rtlCol="0" anchor="t">
            <a:noAutofit/>
          </a:bodyPr>
          <a:lstStyle/>
          <a:p>
            <a:pPr marL="177800" lvl="1" indent="-177800">
              <a:spcBef>
                <a:spcPts val="0"/>
              </a:spcBef>
              <a:spcAft>
                <a:spcPts val="600"/>
              </a:spcAft>
            </a:pPr>
            <a:r>
              <a:rPr lang="en-AU" sz="1300">
                <a:solidFill>
                  <a:schemeClr val="accent3"/>
                </a:solidFill>
                <a:latin typeface="+mj-lt"/>
              </a:rPr>
              <a:t>Rectification</a:t>
            </a:r>
          </a:p>
          <a:p>
            <a:pPr marL="177800" lvl="2" indent="-177800">
              <a:spcBef>
                <a:spcPts val="0"/>
              </a:spcBef>
              <a:spcAft>
                <a:spcPts val="600"/>
              </a:spcAft>
            </a:pPr>
            <a:r>
              <a:rPr lang="en-AU" sz="1200"/>
              <a:t>Departments and agencies with reported compliance deficiencies will work to resolve these.</a:t>
            </a:r>
          </a:p>
          <a:p>
            <a:pPr marL="177800" lvl="2" indent="-177800">
              <a:spcBef>
                <a:spcPts val="0"/>
              </a:spcBef>
              <a:spcAft>
                <a:spcPts val="600"/>
              </a:spcAft>
            </a:pPr>
            <a:r>
              <a:rPr lang="en-AU" sz="1200"/>
              <a:t>Compliance with the larger, more detailed Frameworks and newer requirements, including asset management accountability, public construction accountability and supply policies in the procurement of goods and services, still requires work to achieve implementation maturity. These will continue to be a focus in the current year and the next. Departments have a responsibility to work with and support their portfolio agencies.</a:t>
            </a:r>
          </a:p>
          <a:p>
            <a:pPr marL="177800" lvl="2" indent="-177800">
              <a:spcBef>
                <a:spcPts val="0"/>
              </a:spcBef>
              <a:spcAft>
                <a:spcPts val="600"/>
              </a:spcAft>
            </a:pPr>
            <a:r>
              <a:rPr lang="en-AU" sz="1200"/>
              <a:t>DTF/DGS continues to work with departments to embed good compliance and robust financial management practices and reporting across the VPS.</a:t>
            </a:r>
          </a:p>
        </p:txBody>
      </p:sp>
    </p:spTree>
    <p:extLst>
      <p:ext uri="{BB962C8B-B14F-4D97-AF65-F5344CB8AC3E}">
        <p14:creationId xmlns:p14="http://schemas.microsoft.com/office/powerpoint/2010/main" val="373640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345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C0B3E-6824-D9A5-6A3C-8082FE9E28EE}"/>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73B3DAE7-34CE-8F8B-3C7B-0CDA9B5BC7DC}"/>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2</a:t>
            </a:fld>
            <a:endParaRPr lang="en-AU"/>
          </a:p>
        </p:txBody>
      </p:sp>
      <p:sp>
        <p:nvSpPr>
          <p:cNvPr id="2" name="Title 1">
            <a:extLst>
              <a:ext uri="{FF2B5EF4-FFF2-40B4-BE49-F238E27FC236}">
                <a16:creationId xmlns:a16="http://schemas.microsoft.com/office/drawing/2014/main" id="{1A8B7F88-2061-C1C9-AD05-3FF1F54D22E4}"/>
              </a:ext>
            </a:extLst>
          </p:cNvPr>
          <p:cNvSpPr>
            <a:spLocks noGrp="1"/>
          </p:cNvSpPr>
          <p:nvPr>
            <p:ph type="title"/>
          </p:nvPr>
        </p:nvSpPr>
        <p:spPr>
          <a:xfrm>
            <a:off x="704850" y="657225"/>
            <a:ext cx="10515600" cy="1034638"/>
          </a:xfrm>
        </p:spPr>
        <p:txBody>
          <a:bodyPr/>
          <a:lstStyle/>
          <a:p>
            <a:r>
              <a:rPr lang="en-AU" sz="3200"/>
              <a:t>Financial Management and Compliance Framework</a:t>
            </a:r>
          </a:p>
        </p:txBody>
      </p:sp>
      <p:sp>
        <p:nvSpPr>
          <p:cNvPr id="3" name="Content Placeholder 2">
            <a:extLst>
              <a:ext uri="{FF2B5EF4-FFF2-40B4-BE49-F238E27FC236}">
                <a16:creationId xmlns:a16="http://schemas.microsoft.com/office/drawing/2014/main" id="{4959387F-BAC3-7A6B-E1A4-7938AEDAE89E}"/>
              </a:ext>
            </a:extLst>
          </p:cNvPr>
          <p:cNvSpPr>
            <a:spLocks noGrp="1"/>
          </p:cNvSpPr>
          <p:nvPr>
            <p:ph idx="1"/>
          </p:nvPr>
        </p:nvSpPr>
        <p:spPr>
          <a:xfrm>
            <a:off x="4166056" y="2168525"/>
            <a:ext cx="7054394" cy="4008438"/>
          </a:xfrm>
        </p:spPr>
        <p:txBody>
          <a:bodyPr vert="horz" lIns="36000" tIns="45720" rIns="36000" bIns="45720" rtlCol="0" anchor="t">
            <a:noAutofit/>
          </a:bodyPr>
          <a:lstStyle/>
          <a:p>
            <a:pPr>
              <a:spcBef>
                <a:spcPts val="0"/>
              </a:spcBef>
            </a:pPr>
            <a:r>
              <a:rPr lang="en-AU" sz="1300">
                <a:solidFill>
                  <a:schemeClr val="accent3"/>
                </a:solidFill>
              </a:rPr>
              <a:t>Financial management and compliance framework in Victoria</a:t>
            </a:r>
          </a:p>
          <a:p>
            <a:pPr lvl="1"/>
            <a:r>
              <a:rPr lang="en-AU" sz="1200"/>
              <a:t>The Treasurer and Minister for Finance oversee Victoria's financial management framework.</a:t>
            </a:r>
          </a:p>
          <a:p>
            <a:pPr lvl="1"/>
            <a:r>
              <a:rPr lang="en-AU" sz="1200"/>
              <a:t>The </a:t>
            </a:r>
            <a:r>
              <a:rPr lang="en-AU" sz="1200" i="1"/>
              <a:t>Financial Management Act 1994 </a:t>
            </a:r>
            <a:r>
              <a:rPr lang="en-AU" sz="1200"/>
              <a:t>(FMA), Standing Directions (SDs), issued by the Minister for Finance, under section 8 of the FMA (Directions), DTF Instructions, and other mandated Government frameworks document the financial management obligations of Victorian Public Sector (VPS) agencies.</a:t>
            </a:r>
          </a:p>
          <a:p>
            <a:pPr lvl="1"/>
            <a:r>
              <a:rPr lang="en-AU" sz="1200"/>
              <a:t>These establish high standards for financial management, accountability, governance, performance, sustainability, compliance, and transparent reporting for departments and portfolio agencies.</a:t>
            </a:r>
          </a:p>
          <a:p>
            <a:pPr lvl="1"/>
            <a:r>
              <a:rPr lang="en-AU" sz="1200"/>
              <a:t>A strong financial management framework is vital for Victoria's Government to deliver services effectively to Victorians. Departments and agencies must:</a:t>
            </a:r>
          </a:p>
          <a:p>
            <a:pPr marL="182563" lvl="2" indent="-182563"/>
            <a:r>
              <a:rPr lang="en-AU" sz="1200"/>
              <a:t>deliver services and assets on time, within budget, and to standard</a:t>
            </a:r>
          </a:p>
          <a:p>
            <a:pPr marL="182563" lvl="2" indent="-182563"/>
            <a:r>
              <a:rPr lang="en-AU" sz="1200"/>
              <a:t>ensure transparency for tracking progress and enabling corrective actions</a:t>
            </a:r>
          </a:p>
          <a:p>
            <a:pPr marL="182563" lvl="2" indent="-182563"/>
            <a:r>
              <a:rPr lang="en-AU" sz="1200"/>
              <a:t>be accountable and mitigate financial and reputational risks.</a:t>
            </a:r>
          </a:p>
          <a:p>
            <a:pPr lvl="1"/>
            <a:r>
              <a:rPr lang="en-AU" sz="1200"/>
              <a:t>Poor financial management governance and failure to meet best practices set out in the Directions, Instructions and Frameworks risks poor decisions, inefficiencies, financial instability, fraud, and loss of public confidence.</a:t>
            </a:r>
          </a:p>
          <a:p>
            <a:pPr lvl="1"/>
            <a:endParaRPr lang="en-AU" sz="1200"/>
          </a:p>
        </p:txBody>
      </p:sp>
      <p:grpSp>
        <p:nvGrpSpPr>
          <p:cNvPr id="30" name="Group 29">
            <a:extLst>
              <a:ext uri="{FF2B5EF4-FFF2-40B4-BE49-F238E27FC236}">
                <a16:creationId xmlns:a16="http://schemas.microsoft.com/office/drawing/2014/main" id="{D1DD6F03-40D9-64A2-9A91-1E1BC8EC33FE}"/>
              </a:ext>
            </a:extLst>
          </p:cNvPr>
          <p:cNvGrpSpPr/>
          <p:nvPr/>
        </p:nvGrpSpPr>
        <p:grpSpPr>
          <a:xfrm>
            <a:off x="666241" y="2255621"/>
            <a:ext cx="3084725" cy="3078380"/>
            <a:chOff x="666241" y="2255621"/>
            <a:chExt cx="3084725" cy="3078380"/>
          </a:xfrm>
        </p:grpSpPr>
        <p:sp>
          <p:nvSpPr>
            <p:cNvPr id="6" name="Content Placeholder 8">
              <a:extLst>
                <a:ext uri="{FF2B5EF4-FFF2-40B4-BE49-F238E27FC236}">
                  <a16:creationId xmlns:a16="http://schemas.microsoft.com/office/drawing/2014/main" id="{A80C4F38-FF7A-A9FD-DD9F-4DEED90BF0E4}"/>
                </a:ext>
              </a:extLst>
            </p:cNvPr>
            <p:cNvSpPr txBox="1">
              <a:spLocks/>
            </p:cNvSpPr>
            <p:nvPr/>
          </p:nvSpPr>
          <p:spPr>
            <a:xfrm>
              <a:off x="666241" y="2255621"/>
              <a:ext cx="3084725" cy="3078380"/>
            </a:xfrm>
            <a:prstGeom prst="roundRect">
              <a:avLst>
                <a:gd name="adj" fmla="val 6646"/>
              </a:avLst>
            </a:prstGeom>
            <a:solidFill>
              <a:schemeClr val="bg2">
                <a:lumMod val="20000"/>
                <a:lumOff val="80000"/>
              </a:schemeClr>
            </a:solidFill>
            <a:ln w="12700">
              <a:solidFill>
                <a:schemeClr val="accent1"/>
              </a:solidFill>
            </a:ln>
          </p:spPr>
          <p:txBody>
            <a:bodyPr vert="horz" lIns="36000" tIns="45720" rIns="36000" bIns="45720" rtlCol="0">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300"/>
                </a:spcAft>
              </a:pPr>
              <a:endParaRPr lang="en-AU" sz="1200"/>
            </a:p>
          </p:txBody>
        </p:sp>
        <p:sp>
          <p:nvSpPr>
            <p:cNvPr id="7" name="Rectangle: Rounded Corners 6">
              <a:extLst>
                <a:ext uri="{FF2B5EF4-FFF2-40B4-BE49-F238E27FC236}">
                  <a16:creationId xmlns:a16="http://schemas.microsoft.com/office/drawing/2014/main" id="{1AFF2563-CBB1-89C4-BE05-0728D1232051}"/>
                </a:ext>
              </a:extLst>
            </p:cNvPr>
            <p:cNvSpPr/>
            <p:nvPr/>
          </p:nvSpPr>
          <p:spPr>
            <a:xfrm>
              <a:off x="1538159" y="2536823"/>
              <a:ext cx="1340888" cy="504000"/>
            </a:xfrm>
            <a:prstGeom prst="roundRect">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900" i="1"/>
                <a:t>Financial Management Act 1994 </a:t>
              </a:r>
              <a:r>
                <a:rPr lang="en-AU" sz="900"/>
                <a:t>(FMA)</a:t>
              </a:r>
            </a:p>
          </p:txBody>
        </p:sp>
        <p:sp>
          <p:nvSpPr>
            <p:cNvPr id="8" name="Rectangle: Rounded Corners 7">
              <a:extLst>
                <a:ext uri="{FF2B5EF4-FFF2-40B4-BE49-F238E27FC236}">
                  <a16:creationId xmlns:a16="http://schemas.microsoft.com/office/drawing/2014/main" id="{51751BBC-1EB3-F2EA-2259-AA94C9CC938F}"/>
                </a:ext>
              </a:extLst>
            </p:cNvPr>
            <p:cNvSpPr/>
            <p:nvPr/>
          </p:nvSpPr>
          <p:spPr>
            <a:xfrm>
              <a:off x="1538159" y="3189125"/>
              <a:ext cx="1340888" cy="504000"/>
            </a:xfrm>
            <a:prstGeom prst="roundRect">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lvl="0" algn="ctr"/>
              <a:r>
                <a:rPr lang="en-AU" sz="1000"/>
                <a:t>Standing </a:t>
              </a:r>
            </a:p>
            <a:p>
              <a:pPr lvl="0" algn="ctr"/>
              <a:r>
                <a:rPr lang="en-AU" sz="1000"/>
                <a:t>Directions</a:t>
              </a:r>
            </a:p>
          </p:txBody>
        </p:sp>
        <p:sp>
          <p:nvSpPr>
            <p:cNvPr id="9" name="Rectangle: Rounded Corners 8">
              <a:extLst>
                <a:ext uri="{FF2B5EF4-FFF2-40B4-BE49-F238E27FC236}">
                  <a16:creationId xmlns:a16="http://schemas.microsoft.com/office/drawing/2014/main" id="{31DF6718-483E-4809-B9D6-FB32844CAF46}"/>
                </a:ext>
              </a:extLst>
            </p:cNvPr>
            <p:cNvSpPr/>
            <p:nvPr/>
          </p:nvSpPr>
          <p:spPr>
            <a:xfrm>
              <a:off x="1538156" y="3841427"/>
              <a:ext cx="1340894" cy="504000"/>
            </a:xfrm>
            <a:prstGeom prst="roundRect">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a:t>Instructions</a:t>
              </a:r>
            </a:p>
          </p:txBody>
        </p:sp>
        <p:sp>
          <p:nvSpPr>
            <p:cNvPr id="10" name="Rectangle: Rounded Corners 9">
              <a:extLst>
                <a:ext uri="{FF2B5EF4-FFF2-40B4-BE49-F238E27FC236}">
                  <a16:creationId xmlns:a16="http://schemas.microsoft.com/office/drawing/2014/main" id="{BBCC2A1F-5E2C-F7FC-07A2-0F6FC48B9E05}"/>
                </a:ext>
              </a:extLst>
            </p:cNvPr>
            <p:cNvSpPr/>
            <p:nvPr/>
          </p:nvSpPr>
          <p:spPr>
            <a:xfrm>
              <a:off x="2281480" y="4585910"/>
              <a:ext cx="1340895" cy="504000"/>
            </a:xfrm>
            <a:prstGeom prst="roundRect">
              <a:avLst/>
            </a:prstGeom>
            <a:solidFill>
              <a:schemeClr val="bg1">
                <a:lumMod val="85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chorCtr="0"/>
            <a:lstStyle/>
            <a:p>
              <a:pPr lvl="0" algn="ctr" defTabSz="444500">
                <a:lnSpc>
                  <a:spcPct val="90000"/>
                </a:lnSpc>
                <a:spcBef>
                  <a:spcPct val="0"/>
                </a:spcBef>
                <a:spcAft>
                  <a:spcPct val="35000"/>
                </a:spcAft>
              </a:pPr>
              <a:r>
                <a:rPr lang="en-AU" sz="1000">
                  <a:solidFill>
                    <a:schemeClr val="tx1"/>
                  </a:solidFill>
                </a:rPr>
                <a:t>Mandatory frameworks and policies </a:t>
              </a:r>
            </a:p>
          </p:txBody>
        </p:sp>
        <p:sp>
          <p:nvSpPr>
            <p:cNvPr id="11" name="Rectangle: Rounded Corners 10">
              <a:extLst>
                <a:ext uri="{FF2B5EF4-FFF2-40B4-BE49-F238E27FC236}">
                  <a16:creationId xmlns:a16="http://schemas.microsoft.com/office/drawing/2014/main" id="{601D3C91-4DAC-B7BA-E047-E93C4A7567B0}"/>
                </a:ext>
              </a:extLst>
            </p:cNvPr>
            <p:cNvSpPr/>
            <p:nvPr/>
          </p:nvSpPr>
          <p:spPr>
            <a:xfrm>
              <a:off x="898226" y="4585910"/>
              <a:ext cx="1237501" cy="504000"/>
            </a:xfrm>
            <a:prstGeom prst="roundRect">
              <a:avLst/>
            </a:pr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a:lstStyle/>
            <a:p>
              <a:pPr algn="ctr"/>
              <a:r>
                <a:rPr lang="en-AU" sz="1000"/>
                <a:t>Guidance</a:t>
              </a:r>
            </a:p>
            <a:p>
              <a:pPr algn="ctr"/>
              <a:r>
                <a:rPr lang="en-AU" sz="800"/>
                <a:t>(non-mandatory)</a:t>
              </a:r>
            </a:p>
          </p:txBody>
        </p:sp>
        <p:cxnSp>
          <p:nvCxnSpPr>
            <p:cNvPr id="12" name="Straight Connector 11">
              <a:extLst>
                <a:ext uri="{FF2B5EF4-FFF2-40B4-BE49-F238E27FC236}">
                  <a16:creationId xmlns:a16="http://schemas.microsoft.com/office/drawing/2014/main" id="{824004D4-723B-F094-B57B-6D88127BD84B}"/>
                </a:ext>
              </a:extLst>
            </p:cNvPr>
            <p:cNvCxnSpPr>
              <a:cxnSpLocks/>
              <a:stCxn id="9" idx="2"/>
              <a:endCxn id="11" idx="0"/>
            </p:cNvCxnSpPr>
            <p:nvPr/>
          </p:nvCxnSpPr>
          <p:spPr>
            <a:xfrm flipH="1">
              <a:off x="1516977" y="4345427"/>
              <a:ext cx="691626" cy="24048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ACA8967-4C46-296F-E5D2-7769EBE61FEA}"/>
                </a:ext>
              </a:extLst>
            </p:cNvPr>
            <p:cNvCxnSpPr>
              <a:cxnSpLocks/>
              <a:stCxn id="9" idx="2"/>
              <a:endCxn id="10" idx="0"/>
            </p:cNvCxnSpPr>
            <p:nvPr/>
          </p:nvCxnSpPr>
          <p:spPr>
            <a:xfrm>
              <a:off x="2208603" y="4345427"/>
              <a:ext cx="743325" cy="240483"/>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74BC32A-4237-A3EB-F689-C963ACB39291}"/>
                </a:ext>
              </a:extLst>
            </p:cNvPr>
            <p:cNvCxnSpPr>
              <a:cxnSpLocks/>
              <a:stCxn id="7" idx="2"/>
              <a:endCxn id="8" idx="0"/>
            </p:cNvCxnSpPr>
            <p:nvPr/>
          </p:nvCxnSpPr>
          <p:spPr>
            <a:xfrm>
              <a:off x="2208603" y="3040823"/>
              <a:ext cx="0" cy="14830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2364A5B-52CF-1B25-5D65-C4CCC662CCB8}"/>
                </a:ext>
              </a:extLst>
            </p:cNvPr>
            <p:cNvCxnSpPr>
              <a:cxnSpLocks/>
              <a:stCxn id="8" idx="2"/>
              <a:endCxn id="9" idx="0"/>
            </p:cNvCxnSpPr>
            <p:nvPr/>
          </p:nvCxnSpPr>
          <p:spPr>
            <a:xfrm>
              <a:off x="2208603" y="3693125"/>
              <a:ext cx="0" cy="14830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88490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4EE75-FE65-51BF-A61D-8FA2FED8D6B5}"/>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E179F6D1-C808-8059-FE5B-A9EF9C8AAAD3}"/>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3</a:t>
            </a:fld>
            <a:endParaRPr lang="en-AU"/>
          </a:p>
        </p:txBody>
      </p:sp>
      <p:sp>
        <p:nvSpPr>
          <p:cNvPr id="2" name="Title 1">
            <a:extLst>
              <a:ext uri="{FF2B5EF4-FFF2-40B4-BE49-F238E27FC236}">
                <a16:creationId xmlns:a16="http://schemas.microsoft.com/office/drawing/2014/main" id="{BFB5D0F8-5504-3700-006C-BA0AACE2A42F}"/>
              </a:ext>
            </a:extLst>
          </p:cNvPr>
          <p:cNvSpPr>
            <a:spLocks noGrp="1"/>
          </p:cNvSpPr>
          <p:nvPr>
            <p:ph type="title"/>
          </p:nvPr>
        </p:nvSpPr>
        <p:spPr>
          <a:xfrm>
            <a:off x="704850" y="657225"/>
            <a:ext cx="10515600" cy="1034638"/>
          </a:xfrm>
        </p:spPr>
        <p:txBody>
          <a:bodyPr/>
          <a:lstStyle/>
          <a:p>
            <a:r>
              <a:rPr lang="en-AU" sz="3200"/>
              <a:t>Standing Directions</a:t>
            </a:r>
          </a:p>
        </p:txBody>
      </p:sp>
      <p:sp>
        <p:nvSpPr>
          <p:cNvPr id="3" name="Content Placeholder 2">
            <a:extLst>
              <a:ext uri="{FF2B5EF4-FFF2-40B4-BE49-F238E27FC236}">
                <a16:creationId xmlns:a16="http://schemas.microsoft.com/office/drawing/2014/main" id="{5446D811-CDB1-D80F-9CA7-A82B85ADC930}"/>
              </a:ext>
            </a:extLst>
          </p:cNvPr>
          <p:cNvSpPr>
            <a:spLocks noGrp="1"/>
          </p:cNvSpPr>
          <p:nvPr>
            <p:ph idx="1"/>
          </p:nvPr>
        </p:nvSpPr>
        <p:spPr>
          <a:xfrm>
            <a:off x="4166056" y="2168525"/>
            <a:ext cx="7054394" cy="4008438"/>
          </a:xfrm>
        </p:spPr>
        <p:txBody>
          <a:bodyPr vert="horz" lIns="36000" tIns="45720" rIns="36000" bIns="45720" rtlCol="0" anchor="t">
            <a:noAutofit/>
          </a:bodyPr>
          <a:lstStyle/>
          <a:p>
            <a:pPr>
              <a:spcBef>
                <a:spcPts val="0"/>
              </a:spcBef>
            </a:pPr>
            <a:r>
              <a:rPr lang="en-AU" sz="1300">
                <a:solidFill>
                  <a:schemeClr val="accent3"/>
                </a:solidFill>
              </a:rPr>
              <a:t>Standing Directions</a:t>
            </a:r>
          </a:p>
          <a:p>
            <a:pPr lvl="1"/>
            <a:r>
              <a:rPr lang="en-AU" sz="1200"/>
              <a:t>The 2018 Directions, after major revisions in 2016 and 2018, changed the way compliance is managed and reported and emphasise that under the Directions most compliance matters are to be handled internally by the agency to reinforce the end-to-end financial accountabilities of the responsible Minister and the entity.</a:t>
            </a:r>
          </a:p>
          <a:p>
            <a:pPr lvl="1"/>
            <a:r>
              <a:rPr lang="en-AU" sz="1200"/>
              <a:t>Compliance deficiencies, remedial actions and other significant issues impacting financial management are reported directly to portfolio departments. On behalf of the agency responsible body (usually a Board) audit/risk committees and internal audit functions have the responsibility to improve and embed compliance, including: </a:t>
            </a:r>
          </a:p>
          <a:p>
            <a:pPr marL="180975" lvl="2" indent="-180975"/>
            <a:r>
              <a:rPr lang="en-AU" sz="1200"/>
              <a:t>a clear role for the audit/risk committee to monitor compliance with the Directions and monitor actions taken to remedy compliance issues</a:t>
            </a:r>
          </a:p>
          <a:p>
            <a:pPr marL="180975" lvl="2" indent="-180975"/>
            <a:r>
              <a:rPr lang="en-AU" sz="1200"/>
              <a:t>a requirement for internal audit to conduct detailed reviews of all requirements over a three to four-year cycle based on an assessment of compliance risk.</a:t>
            </a:r>
          </a:p>
          <a:p>
            <a:pPr>
              <a:spcBef>
                <a:spcPts val="900"/>
              </a:spcBef>
            </a:pPr>
            <a:r>
              <a:rPr lang="en-AU" sz="1300">
                <a:solidFill>
                  <a:schemeClr val="accent3"/>
                </a:solidFill>
              </a:rPr>
              <a:t>DTF and Portfolio department monitoring and reporting role</a:t>
            </a:r>
          </a:p>
          <a:p>
            <a:pPr lvl="1"/>
            <a:r>
              <a:rPr lang="en-AU" sz="1200"/>
              <a:t>DTF monitors portfolio department and agency compliance with the Directions and Instructions through an escalating annual reporting regime. This entails detailed compliance assessment and reporting by agencies, then portfolio-wide analysis and reporting of compliance outcomes at the portfolio department level, and finally whole of government compliance analysis and reporting by DTF to the Minister for Finance each year (Slide 6 outlines this process).</a:t>
            </a:r>
          </a:p>
        </p:txBody>
      </p:sp>
      <p:sp>
        <p:nvSpPr>
          <p:cNvPr id="6" name="Content Placeholder 8">
            <a:extLst>
              <a:ext uri="{FF2B5EF4-FFF2-40B4-BE49-F238E27FC236}">
                <a16:creationId xmlns:a16="http://schemas.microsoft.com/office/drawing/2014/main" id="{61F9C969-AA54-2983-870C-B41A141CF0D8}"/>
              </a:ext>
            </a:extLst>
          </p:cNvPr>
          <p:cNvSpPr txBox="1">
            <a:spLocks/>
          </p:cNvSpPr>
          <p:nvPr/>
        </p:nvSpPr>
        <p:spPr>
          <a:xfrm>
            <a:off x="666241" y="2254947"/>
            <a:ext cx="3084725" cy="2220533"/>
          </a:xfrm>
          <a:prstGeom prst="roundRect">
            <a:avLst>
              <a:gd name="adj" fmla="val 9233"/>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Aft>
                <a:spcPts val="300"/>
              </a:spcAft>
            </a:pPr>
            <a:r>
              <a:rPr lang="en-AU" sz="1200"/>
              <a:t>The 2018 Standing Directions have strengthened portfolio department and agency focus on achieving a high standard of public financial management and accountability by:</a:t>
            </a:r>
          </a:p>
          <a:p>
            <a:pPr marL="180975" lvl="2" indent="-180975">
              <a:spcAft>
                <a:spcPts val="300"/>
              </a:spcAft>
            </a:pPr>
            <a:r>
              <a:rPr lang="en-AU" sz="1200"/>
              <a:t>modernising Victoria’s public financial management</a:t>
            </a:r>
          </a:p>
          <a:p>
            <a:pPr marL="180975" lvl="2" indent="-180975">
              <a:spcAft>
                <a:spcPts val="300"/>
              </a:spcAft>
            </a:pPr>
            <a:r>
              <a:rPr lang="en-AU" sz="1200"/>
              <a:t>strengthening accountability for financial management in departments and agencies.</a:t>
            </a:r>
          </a:p>
        </p:txBody>
      </p:sp>
    </p:spTree>
    <p:extLst>
      <p:ext uri="{BB962C8B-B14F-4D97-AF65-F5344CB8AC3E}">
        <p14:creationId xmlns:p14="http://schemas.microsoft.com/office/powerpoint/2010/main" val="419901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6AB545-FEE2-9CEE-9EC8-EBB4692A8D03}"/>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C27CBE6B-DF59-146C-6EC0-D952CBCF70BC}"/>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4</a:t>
            </a:fld>
            <a:endParaRPr lang="en-AU"/>
          </a:p>
        </p:txBody>
      </p:sp>
      <p:sp>
        <p:nvSpPr>
          <p:cNvPr id="2" name="Title 1">
            <a:extLst>
              <a:ext uri="{FF2B5EF4-FFF2-40B4-BE49-F238E27FC236}">
                <a16:creationId xmlns:a16="http://schemas.microsoft.com/office/drawing/2014/main" id="{C56542EB-C9C3-A681-7158-3CFC40865009}"/>
              </a:ext>
            </a:extLst>
          </p:cNvPr>
          <p:cNvSpPr>
            <a:spLocks noGrp="1"/>
          </p:cNvSpPr>
          <p:nvPr>
            <p:ph type="title"/>
          </p:nvPr>
        </p:nvSpPr>
        <p:spPr>
          <a:xfrm>
            <a:off x="704850" y="657225"/>
            <a:ext cx="10515600" cy="1034638"/>
          </a:xfrm>
        </p:spPr>
        <p:txBody>
          <a:bodyPr/>
          <a:lstStyle/>
          <a:p>
            <a:r>
              <a:rPr lang="en-AU" sz="3200"/>
              <a:t>Roles and responsibilities</a:t>
            </a:r>
          </a:p>
        </p:txBody>
      </p:sp>
      <p:sp>
        <p:nvSpPr>
          <p:cNvPr id="3" name="Content Placeholder 2">
            <a:extLst>
              <a:ext uri="{FF2B5EF4-FFF2-40B4-BE49-F238E27FC236}">
                <a16:creationId xmlns:a16="http://schemas.microsoft.com/office/drawing/2014/main" id="{79506373-446F-CCC2-51DC-04652529EDEB}"/>
              </a:ext>
            </a:extLst>
          </p:cNvPr>
          <p:cNvSpPr>
            <a:spLocks noGrp="1"/>
          </p:cNvSpPr>
          <p:nvPr>
            <p:ph idx="1"/>
          </p:nvPr>
        </p:nvSpPr>
        <p:spPr>
          <a:xfrm>
            <a:off x="5887720" y="2168525"/>
            <a:ext cx="5106647" cy="4008438"/>
          </a:xfrm>
        </p:spPr>
        <p:txBody>
          <a:bodyPr vert="horz" lIns="36000" tIns="45720" rIns="36000" bIns="45720" rtlCol="0" anchor="t">
            <a:noAutofit/>
          </a:bodyPr>
          <a:lstStyle/>
          <a:p>
            <a:pPr marL="180975" lvl="2" indent="-180975">
              <a:spcBef>
                <a:spcPts val="0"/>
              </a:spcBef>
              <a:spcAft>
                <a:spcPts val="600"/>
              </a:spcAft>
            </a:pPr>
            <a:r>
              <a:rPr lang="en-AU" sz="1200"/>
              <a:t>Detailed agency compliance reports are provided to portfolio departments each year.</a:t>
            </a:r>
          </a:p>
          <a:p>
            <a:pPr marL="180975" lvl="2" indent="-180975">
              <a:spcBef>
                <a:spcPts val="0"/>
              </a:spcBef>
              <a:spcAft>
                <a:spcPts val="600"/>
              </a:spcAft>
            </a:pPr>
            <a:r>
              <a:rPr lang="en-AU" sz="1200"/>
              <a:t>Departments support portfolio agencies, analyse, and report compliance matters to DTF.</a:t>
            </a:r>
          </a:p>
          <a:p>
            <a:pPr marL="180975" lvl="2" indent="-180975">
              <a:spcBef>
                <a:spcPts val="0"/>
              </a:spcBef>
              <a:spcAft>
                <a:spcPts val="600"/>
              </a:spcAft>
            </a:pPr>
            <a:r>
              <a:rPr lang="en-AU" sz="1200"/>
              <a:t>Senior management, responsible bodies, audit committees and internal audit all have important roles in financial management:</a:t>
            </a:r>
          </a:p>
          <a:p>
            <a:pPr marL="358775" lvl="3" indent="-177800">
              <a:spcBef>
                <a:spcPts val="0"/>
              </a:spcBef>
              <a:spcAft>
                <a:spcPts val="600"/>
              </a:spcAft>
            </a:pPr>
            <a:r>
              <a:rPr lang="en-AU" sz="1200"/>
              <a:t>Clear governance accountabilities for agency responsible bodies, accountable officers and chief finance officers</a:t>
            </a:r>
          </a:p>
          <a:p>
            <a:pPr marL="358775" lvl="3" indent="-177800">
              <a:spcBef>
                <a:spcPts val="0"/>
              </a:spcBef>
              <a:spcAft>
                <a:spcPts val="600"/>
              </a:spcAft>
            </a:pPr>
            <a:r>
              <a:rPr lang="en-AU" sz="1200"/>
              <a:t>Agency audit committees review their agency’s compliance assessment against the requirements each year</a:t>
            </a:r>
          </a:p>
          <a:p>
            <a:pPr marL="358775" lvl="3" indent="-177800">
              <a:spcBef>
                <a:spcPts val="0"/>
              </a:spcBef>
              <a:spcAft>
                <a:spcPts val="600"/>
              </a:spcAft>
            </a:pPr>
            <a:r>
              <a:rPr lang="en-AU" sz="1200"/>
              <a:t>Agency internal audit is required to periodically review compliance with all mandated financial management requirements in detail.</a:t>
            </a:r>
          </a:p>
          <a:p>
            <a:pPr lvl="2">
              <a:spcBef>
                <a:spcPts val="0"/>
              </a:spcBef>
              <a:spcAft>
                <a:spcPts val="600"/>
              </a:spcAft>
            </a:pPr>
            <a:endParaRPr lang="en-AU" sz="1200"/>
          </a:p>
        </p:txBody>
      </p:sp>
      <p:sp>
        <p:nvSpPr>
          <p:cNvPr id="6" name="Content Placeholder 8">
            <a:extLst>
              <a:ext uri="{FF2B5EF4-FFF2-40B4-BE49-F238E27FC236}">
                <a16:creationId xmlns:a16="http://schemas.microsoft.com/office/drawing/2014/main" id="{E73BA98A-9683-1FDF-F352-D00A0D458A2D}"/>
              </a:ext>
            </a:extLst>
          </p:cNvPr>
          <p:cNvSpPr txBox="1">
            <a:spLocks/>
          </p:cNvSpPr>
          <p:nvPr/>
        </p:nvSpPr>
        <p:spPr>
          <a:xfrm>
            <a:off x="666241" y="2255772"/>
            <a:ext cx="2682307" cy="1920624"/>
          </a:xfrm>
          <a:prstGeom prst="roundRect">
            <a:avLst>
              <a:gd name="adj" fmla="val 10856"/>
            </a:avLst>
          </a:prstGeom>
          <a:solidFill>
            <a:srgbClr val="F3FBFE"/>
          </a:solidFill>
          <a:ln w="12700">
            <a:solidFill>
              <a:schemeClr val="accent1"/>
            </a:solidFill>
          </a:ln>
        </p:spPr>
        <p:txBody>
          <a:bodyPr vert="horz" lIns="72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AU" sz="1200" b="1"/>
              <a:t>Stronger roles </a:t>
            </a:r>
            <a:r>
              <a:rPr lang="en-AU" sz="1200"/>
              <a:t>for:</a:t>
            </a:r>
          </a:p>
          <a:p>
            <a:pPr marL="180975" lvl="2" indent="-180975"/>
            <a:r>
              <a:rPr lang="en-AU" sz="1200"/>
              <a:t>Portfolio departments</a:t>
            </a:r>
          </a:p>
          <a:p>
            <a:pPr marL="180975" lvl="2" indent="-180975"/>
            <a:r>
              <a:rPr lang="en-AU" sz="1200"/>
              <a:t>Audit committees</a:t>
            </a:r>
          </a:p>
          <a:p>
            <a:pPr marL="180975" lvl="2" indent="-180975"/>
            <a:r>
              <a:rPr lang="en-AU" sz="1200"/>
              <a:t>Internal audit</a:t>
            </a:r>
          </a:p>
          <a:p>
            <a:pPr lvl="1"/>
            <a:r>
              <a:rPr lang="en-AU" sz="1200" b="1"/>
              <a:t>Increased accountability </a:t>
            </a:r>
            <a:r>
              <a:rPr lang="en-AU" sz="1200"/>
              <a:t>for:</a:t>
            </a:r>
          </a:p>
          <a:p>
            <a:pPr marL="180975" lvl="2" indent="-180975"/>
            <a:r>
              <a:rPr lang="en-AU" sz="1200"/>
              <a:t>Responsible bodies</a:t>
            </a:r>
          </a:p>
          <a:p>
            <a:pPr marL="180975" lvl="2" indent="-180975"/>
            <a:r>
              <a:rPr lang="en-AU" sz="1200"/>
              <a:t>Accountable officers</a:t>
            </a:r>
          </a:p>
          <a:p>
            <a:pPr marL="180975" lvl="2" indent="-180975"/>
            <a:r>
              <a:rPr lang="en-AU" sz="1200"/>
              <a:t>Chief finance officers</a:t>
            </a:r>
          </a:p>
        </p:txBody>
      </p:sp>
      <p:grpSp>
        <p:nvGrpSpPr>
          <p:cNvPr id="20" name="Group 19">
            <a:extLst>
              <a:ext uri="{FF2B5EF4-FFF2-40B4-BE49-F238E27FC236}">
                <a16:creationId xmlns:a16="http://schemas.microsoft.com/office/drawing/2014/main" id="{79A40683-D3BE-5C82-FF3A-1C79C3F632C4}"/>
              </a:ext>
            </a:extLst>
          </p:cNvPr>
          <p:cNvGrpSpPr/>
          <p:nvPr/>
        </p:nvGrpSpPr>
        <p:grpSpPr>
          <a:xfrm>
            <a:off x="666241" y="4418067"/>
            <a:ext cx="4946741" cy="1758896"/>
            <a:chOff x="604357" y="4172744"/>
            <a:chExt cx="4946741" cy="1758896"/>
          </a:xfrm>
        </p:grpSpPr>
        <p:sp>
          <p:nvSpPr>
            <p:cNvPr id="17" name="Rectangle: Rounded Corners 16">
              <a:extLst>
                <a:ext uri="{FF2B5EF4-FFF2-40B4-BE49-F238E27FC236}">
                  <a16:creationId xmlns:a16="http://schemas.microsoft.com/office/drawing/2014/main" id="{F8757D80-BB34-E48B-904F-C55941F9832A}"/>
                </a:ext>
              </a:extLst>
            </p:cNvPr>
            <p:cNvSpPr/>
            <p:nvPr/>
          </p:nvSpPr>
          <p:spPr>
            <a:xfrm>
              <a:off x="604357" y="4172744"/>
              <a:ext cx="4946741" cy="1758896"/>
            </a:xfrm>
            <a:prstGeom prst="roundRect">
              <a:avLst/>
            </a:prstGeom>
            <a:solidFill>
              <a:srgbClr val="F3FBFE"/>
            </a:solidFill>
            <a:ln w="127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2000"/>
            </a:p>
          </p:txBody>
        </p:sp>
        <p:sp>
          <p:nvSpPr>
            <p:cNvPr id="5" name="Rectangle: Rounded Corners 4">
              <a:extLst>
                <a:ext uri="{FF2B5EF4-FFF2-40B4-BE49-F238E27FC236}">
                  <a16:creationId xmlns:a16="http://schemas.microsoft.com/office/drawing/2014/main" id="{AA4CAD2C-AFB7-9E91-C1C6-12A45BBAE21A}"/>
                </a:ext>
              </a:extLst>
            </p:cNvPr>
            <p:cNvSpPr/>
            <p:nvPr/>
          </p:nvSpPr>
          <p:spPr>
            <a:xfrm>
              <a:off x="1157093" y="4298685"/>
              <a:ext cx="1222172" cy="378988"/>
            </a:xfrm>
            <a:prstGeom prst="roundRect">
              <a:avLst/>
            </a:prstGeom>
            <a:solidFill>
              <a:schemeClr val="accent3"/>
            </a:solidFill>
            <a:ln>
              <a:noFill/>
            </a:ln>
          </p:spPr>
          <p:style>
            <a:lnRef idx="3">
              <a:schemeClr val="lt1"/>
            </a:lnRef>
            <a:fillRef idx="1">
              <a:schemeClr val="accent4"/>
            </a:fillRef>
            <a:effectRef idx="1">
              <a:schemeClr val="accent4"/>
            </a:effectRef>
            <a:fontRef idx="minor">
              <a:schemeClr val="lt1"/>
            </a:fontRef>
          </p:style>
          <p:txBody>
            <a:bodyPr anchor="ctr" anchorCtr="0"/>
            <a:lstStyle/>
            <a:p>
              <a:pPr algn="ctr"/>
              <a:r>
                <a:rPr lang="en-AU" sz="1000"/>
                <a:t>DTF</a:t>
              </a:r>
            </a:p>
          </p:txBody>
        </p:sp>
        <p:sp>
          <p:nvSpPr>
            <p:cNvPr id="7" name="Rectangle: Rounded Corners 6">
              <a:extLst>
                <a:ext uri="{FF2B5EF4-FFF2-40B4-BE49-F238E27FC236}">
                  <a16:creationId xmlns:a16="http://schemas.microsoft.com/office/drawing/2014/main" id="{7B7C7EA9-D43A-7CF8-03C2-9FE4A7DC94AA}"/>
                </a:ext>
              </a:extLst>
            </p:cNvPr>
            <p:cNvSpPr/>
            <p:nvPr/>
          </p:nvSpPr>
          <p:spPr>
            <a:xfrm>
              <a:off x="1145672" y="4778326"/>
              <a:ext cx="1222172" cy="432000"/>
            </a:xfrm>
            <a:prstGeom prst="roundRect">
              <a:avLst/>
            </a:prstGeom>
            <a:solidFill>
              <a:schemeClr val="accent3"/>
            </a:solidFill>
            <a:ln>
              <a:noFill/>
            </a:ln>
          </p:spPr>
          <p:style>
            <a:lnRef idx="3">
              <a:schemeClr val="lt1"/>
            </a:lnRef>
            <a:fillRef idx="1">
              <a:schemeClr val="accent4"/>
            </a:fillRef>
            <a:effectRef idx="1">
              <a:schemeClr val="accent4"/>
            </a:effectRef>
            <a:fontRef idx="minor">
              <a:schemeClr val="lt1"/>
            </a:fontRef>
          </p:style>
          <p:txBody>
            <a:bodyPr lIns="36000" tIns="36000" rIns="36000" bIns="36000" anchor="ctr" anchorCtr="0"/>
            <a:lstStyle/>
            <a:p>
              <a:pPr algn="ctr"/>
              <a:r>
                <a:rPr lang="en-AU" sz="1000"/>
                <a:t>Portfolio departments</a:t>
              </a:r>
            </a:p>
          </p:txBody>
        </p:sp>
        <p:sp>
          <p:nvSpPr>
            <p:cNvPr id="8" name="Rectangle: Rounded Corners 7">
              <a:extLst>
                <a:ext uri="{FF2B5EF4-FFF2-40B4-BE49-F238E27FC236}">
                  <a16:creationId xmlns:a16="http://schemas.microsoft.com/office/drawing/2014/main" id="{688E8DAB-E8E7-1614-59CC-FA68187ED2B2}"/>
                </a:ext>
              </a:extLst>
            </p:cNvPr>
            <p:cNvSpPr/>
            <p:nvPr/>
          </p:nvSpPr>
          <p:spPr>
            <a:xfrm>
              <a:off x="1157093" y="5310980"/>
              <a:ext cx="1222172" cy="378989"/>
            </a:xfrm>
            <a:prstGeom prst="roundRect">
              <a:avLst/>
            </a:prstGeom>
            <a:solidFill>
              <a:schemeClr val="accent3"/>
            </a:solidFill>
            <a:ln>
              <a:noFill/>
            </a:ln>
          </p:spPr>
          <p:style>
            <a:lnRef idx="3">
              <a:schemeClr val="lt1"/>
            </a:lnRef>
            <a:fillRef idx="1">
              <a:schemeClr val="accent4"/>
            </a:fillRef>
            <a:effectRef idx="1">
              <a:schemeClr val="accent4"/>
            </a:effectRef>
            <a:fontRef idx="minor">
              <a:schemeClr val="lt1"/>
            </a:fontRef>
          </p:style>
          <p:txBody>
            <a:bodyPr anchor="ctr" anchorCtr="0"/>
            <a:lstStyle/>
            <a:p>
              <a:pPr algn="ctr"/>
              <a:r>
                <a:rPr lang="en-AU" sz="1000"/>
                <a:t>Agencies</a:t>
              </a:r>
            </a:p>
          </p:txBody>
        </p:sp>
        <p:sp>
          <p:nvSpPr>
            <p:cNvPr id="11" name="TextBox 10">
              <a:extLst>
                <a:ext uri="{FF2B5EF4-FFF2-40B4-BE49-F238E27FC236}">
                  <a16:creationId xmlns:a16="http://schemas.microsoft.com/office/drawing/2014/main" id="{B2EC4E5B-0C69-8D4D-8A50-07AC275F9B01}"/>
                </a:ext>
              </a:extLst>
            </p:cNvPr>
            <p:cNvSpPr txBox="1"/>
            <p:nvPr/>
          </p:nvSpPr>
          <p:spPr>
            <a:xfrm>
              <a:off x="2918556" y="4288124"/>
              <a:ext cx="2587664" cy="380480"/>
            </a:xfrm>
            <a:prstGeom prst="rect">
              <a:avLst/>
            </a:prstGeom>
            <a:noFill/>
          </p:spPr>
          <p:txBody>
            <a:bodyPr wrap="square" lIns="36000" tIns="36000" rIns="36000" bIns="36000" rtlCol="0">
              <a:spAutoFit/>
            </a:bodyPr>
            <a:lstStyle/>
            <a:p>
              <a:pPr marL="90488" indent="-90488">
                <a:buFont typeface="Arial" panose="020B0604020202020204" pitchFamily="34" charset="0"/>
                <a:buChar char="•"/>
              </a:pPr>
              <a:r>
                <a:rPr lang="en-AU" sz="1000">
                  <a:solidFill>
                    <a:srgbClr val="232B39"/>
                  </a:solidFill>
                </a:rPr>
                <a:t>Secretary </a:t>
              </a:r>
            </a:p>
            <a:p>
              <a:pPr marL="90488" indent="-90488">
                <a:buFont typeface="Arial" panose="020B0604020202020204" pitchFamily="34" charset="0"/>
                <a:buChar char="•"/>
              </a:pPr>
              <a:r>
                <a:rPr lang="en-AU" sz="1000">
                  <a:solidFill>
                    <a:srgbClr val="232B39"/>
                  </a:solidFill>
                </a:rPr>
                <a:t>Deputy Secretary, Budget and Finance</a:t>
              </a:r>
            </a:p>
          </p:txBody>
        </p:sp>
        <p:sp>
          <p:nvSpPr>
            <p:cNvPr id="12" name="TextBox 11">
              <a:extLst>
                <a:ext uri="{FF2B5EF4-FFF2-40B4-BE49-F238E27FC236}">
                  <a16:creationId xmlns:a16="http://schemas.microsoft.com/office/drawing/2014/main" id="{16D4A881-6D25-5B51-20B7-95626B19F59F}"/>
                </a:ext>
              </a:extLst>
            </p:cNvPr>
            <p:cNvSpPr txBox="1"/>
            <p:nvPr/>
          </p:nvSpPr>
          <p:spPr>
            <a:xfrm>
              <a:off x="2918555" y="4794271"/>
              <a:ext cx="2587664" cy="380480"/>
            </a:xfrm>
            <a:prstGeom prst="rect">
              <a:avLst/>
            </a:prstGeom>
            <a:noFill/>
          </p:spPr>
          <p:txBody>
            <a:bodyPr wrap="square" lIns="36000" tIns="36000" rIns="36000" bIns="36000" rtlCol="0">
              <a:spAutoFit/>
            </a:bodyPr>
            <a:lstStyle>
              <a:defPPr>
                <a:defRPr lang="en-US"/>
              </a:defPPr>
              <a:lvl1pPr marL="90488" indent="-90488">
                <a:buFont typeface="Arial" panose="020B0604020202020204" pitchFamily="34" charset="0"/>
                <a:buChar char="•"/>
                <a:defRPr sz="1000">
                  <a:solidFill>
                    <a:srgbClr val="232B39"/>
                  </a:solidFill>
                </a:defRPr>
              </a:lvl1pPr>
            </a:lstStyle>
            <a:p>
              <a:r>
                <a:rPr lang="en-AU"/>
                <a:t>Secretary </a:t>
              </a:r>
            </a:p>
            <a:p>
              <a:r>
                <a:rPr lang="en-AU"/>
                <a:t>Departmental chief finance officer</a:t>
              </a:r>
            </a:p>
          </p:txBody>
        </p:sp>
        <p:sp>
          <p:nvSpPr>
            <p:cNvPr id="13" name="TextBox 12">
              <a:extLst>
                <a:ext uri="{FF2B5EF4-FFF2-40B4-BE49-F238E27FC236}">
                  <a16:creationId xmlns:a16="http://schemas.microsoft.com/office/drawing/2014/main" id="{21A57643-A974-0CC0-9612-92E664E6D1DE}"/>
                </a:ext>
              </a:extLst>
            </p:cNvPr>
            <p:cNvSpPr txBox="1"/>
            <p:nvPr/>
          </p:nvSpPr>
          <p:spPr>
            <a:xfrm>
              <a:off x="2918555" y="5223475"/>
              <a:ext cx="2587665" cy="534368"/>
            </a:xfrm>
            <a:prstGeom prst="rect">
              <a:avLst/>
            </a:prstGeom>
            <a:noFill/>
          </p:spPr>
          <p:txBody>
            <a:bodyPr wrap="square" lIns="36000" tIns="36000" rIns="36000" bIns="36000" rtlCol="0">
              <a:spAutoFit/>
            </a:bodyPr>
            <a:lstStyle>
              <a:defPPr>
                <a:defRPr lang="en-US"/>
              </a:defPPr>
              <a:lvl1pPr marL="90488" indent="-90488">
                <a:buFont typeface="Arial" panose="020B0604020202020204" pitchFamily="34" charset="0"/>
                <a:buChar char="•"/>
                <a:defRPr sz="1000">
                  <a:solidFill>
                    <a:srgbClr val="232B39"/>
                  </a:solidFill>
                </a:defRPr>
              </a:lvl1pPr>
            </a:lstStyle>
            <a:p>
              <a:r>
                <a:rPr lang="en-AU"/>
                <a:t>Responsible body</a:t>
              </a:r>
            </a:p>
            <a:p>
              <a:r>
                <a:rPr lang="en-AU"/>
                <a:t>Accountable officer/Chief executive</a:t>
              </a:r>
            </a:p>
            <a:p>
              <a:r>
                <a:rPr lang="en-AU"/>
                <a:t>Chief finance officer</a:t>
              </a:r>
            </a:p>
          </p:txBody>
        </p:sp>
        <p:sp>
          <p:nvSpPr>
            <p:cNvPr id="14" name="Arrow: Up 13">
              <a:extLst>
                <a:ext uri="{FF2B5EF4-FFF2-40B4-BE49-F238E27FC236}">
                  <a16:creationId xmlns:a16="http://schemas.microsoft.com/office/drawing/2014/main" id="{AD030334-B05A-F71A-5BB2-CE26A0C0CFF0}"/>
                </a:ext>
              </a:extLst>
            </p:cNvPr>
            <p:cNvSpPr/>
            <p:nvPr/>
          </p:nvSpPr>
          <p:spPr>
            <a:xfrm>
              <a:off x="741806" y="4322720"/>
              <a:ext cx="360000" cy="1440000"/>
            </a:xfrm>
            <a:prstGeom prst="upArrow">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AU" sz="1050"/>
                <a:t>Reporting</a:t>
              </a:r>
            </a:p>
          </p:txBody>
        </p:sp>
        <p:sp>
          <p:nvSpPr>
            <p:cNvPr id="16" name="Arrow: Up 15">
              <a:extLst>
                <a:ext uri="{FF2B5EF4-FFF2-40B4-BE49-F238E27FC236}">
                  <a16:creationId xmlns:a16="http://schemas.microsoft.com/office/drawing/2014/main" id="{FEAF7DFC-9E31-9A2A-3461-39546B75D82F}"/>
                </a:ext>
              </a:extLst>
            </p:cNvPr>
            <p:cNvSpPr/>
            <p:nvPr/>
          </p:nvSpPr>
          <p:spPr>
            <a:xfrm rot="10800000">
              <a:off x="2525913" y="4322720"/>
              <a:ext cx="360000" cy="1440000"/>
            </a:xfrm>
            <a:prstGeom prst="upArrow">
              <a:avLst/>
            </a:prstGeom>
            <a:solidFill>
              <a:schemeClr val="accent5">
                <a:lumMod val="75000"/>
              </a:schemeClr>
            </a:solidFill>
            <a:ln>
              <a:noFill/>
            </a:ln>
          </p:spPr>
          <p:style>
            <a:lnRef idx="2">
              <a:schemeClr val="accent4">
                <a:shade val="15000"/>
              </a:schemeClr>
            </a:lnRef>
            <a:fillRef idx="1">
              <a:schemeClr val="accent4"/>
            </a:fillRef>
            <a:effectRef idx="0">
              <a:schemeClr val="accent4"/>
            </a:effectRef>
            <a:fontRef idx="minor">
              <a:schemeClr val="lt1"/>
            </a:fontRef>
          </p:style>
          <p:txBody>
            <a:bodyPr vert="vert" rtlCol="0" anchor="ctr"/>
            <a:lstStyle/>
            <a:p>
              <a:pPr algn="ctr"/>
              <a:r>
                <a:rPr lang="en-AU" sz="1050">
                  <a:solidFill>
                    <a:schemeClr val="bg1"/>
                  </a:solidFill>
                </a:rPr>
                <a:t>Accountability</a:t>
              </a:r>
            </a:p>
          </p:txBody>
        </p:sp>
      </p:grpSp>
    </p:spTree>
    <p:extLst>
      <p:ext uri="{BB962C8B-B14F-4D97-AF65-F5344CB8AC3E}">
        <p14:creationId xmlns:p14="http://schemas.microsoft.com/office/powerpoint/2010/main" val="328615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C1E867-6C85-2173-3536-06191D0DF77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EEF11F-4DAE-AFA7-4D6D-1F2BF60E0A6C}"/>
              </a:ext>
            </a:extLst>
          </p:cNvPr>
          <p:cNvSpPr>
            <a:spLocks noGrp="1"/>
          </p:cNvSpPr>
          <p:nvPr>
            <p:ph idx="1"/>
          </p:nvPr>
        </p:nvSpPr>
        <p:spPr>
          <a:xfrm>
            <a:off x="4166056" y="2168525"/>
            <a:ext cx="6547664" cy="4008438"/>
          </a:xfrm>
        </p:spPr>
        <p:txBody>
          <a:bodyPr vert="horz" lIns="36000" tIns="45720" rIns="36000" bIns="45720" rtlCol="0" anchor="t">
            <a:noAutofit/>
          </a:bodyPr>
          <a:lstStyle/>
          <a:p>
            <a:pPr marL="180975" indent="-180975">
              <a:spcBef>
                <a:spcPts val="0"/>
              </a:spcBef>
            </a:pPr>
            <a:r>
              <a:rPr lang="en-AU" sz="1300">
                <a:solidFill>
                  <a:schemeClr val="accent3"/>
                </a:solidFill>
              </a:rPr>
              <a:t>Application</a:t>
            </a:r>
          </a:p>
          <a:p>
            <a:pPr marL="180975" lvl="2" indent="-180975">
              <a:spcAft>
                <a:spcPts val="300"/>
              </a:spcAft>
            </a:pPr>
            <a:r>
              <a:rPr lang="en-AU" sz="1200"/>
              <a:t>The Standing Directions, Instructions and mandated government frameworks and policies, such as the Asset Management Accountability Framework (AMAF), apply to </a:t>
            </a:r>
            <a:r>
              <a:rPr lang="en-AU" sz="1200">
                <a:latin typeface="+mj-lt"/>
              </a:rPr>
              <a:t>all</a:t>
            </a:r>
            <a:r>
              <a:rPr lang="en-AU" sz="1200"/>
              <a:t> departments and agencies subject to the FMA, unless exempt or not within scope.</a:t>
            </a:r>
          </a:p>
          <a:p>
            <a:pPr marL="180975" indent="-180975">
              <a:spcBef>
                <a:spcPts val="900"/>
              </a:spcBef>
            </a:pPr>
            <a:r>
              <a:rPr lang="en-AU" sz="1300">
                <a:solidFill>
                  <a:schemeClr val="accent3"/>
                </a:solidFill>
              </a:rPr>
              <a:t>Exemptions</a:t>
            </a:r>
          </a:p>
          <a:p>
            <a:pPr marL="180975" lvl="2" indent="-180975">
              <a:spcAft>
                <a:spcPts val="300"/>
              </a:spcAft>
            </a:pPr>
            <a:r>
              <a:rPr lang="en-AU" sz="1200"/>
              <a:t>The Minister for Finance may, by written direction, exempt agencies.</a:t>
            </a:r>
          </a:p>
          <a:p>
            <a:pPr marL="180975" lvl="2" indent="-180975">
              <a:spcAft>
                <a:spcPts val="300"/>
              </a:spcAft>
            </a:pPr>
            <a:r>
              <a:rPr lang="en-AU" sz="1200"/>
              <a:t>Agency exemption applications must be in writing, stating the rationale for the request and what alternative actions or procedures will be implemented to maintain the integrity of their financial management framework.</a:t>
            </a:r>
          </a:p>
          <a:p>
            <a:pPr marL="180975" lvl="2" indent="-180975">
              <a:spcAft>
                <a:spcPts val="300"/>
              </a:spcAft>
            </a:pPr>
            <a:r>
              <a:rPr lang="en-AU" sz="1200"/>
              <a:t>There are 50 agencies that have various levels of exemption ranging from full to specific. These agencies are mainly smaller-sized, lower-risk agencies, with alternative arrangements in place, many with their portfolio departments.</a:t>
            </a:r>
          </a:p>
          <a:p>
            <a:pPr marL="180975" lvl="2" indent="-180975">
              <a:spcAft>
                <a:spcPts val="300"/>
              </a:spcAft>
            </a:pPr>
            <a:endParaRPr lang="en-AU" sz="1200"/>
          </a:p>
        </p:txBody>
      </p:sp>
      <p:sp>
        <p:nvSpPr>
          <p:cNvPr id="15" name="Slide Number Placeholder 14">
            <a:extLst>
              <a:ext uri="{FF2B5EF4-FFF2-40B4-BE49-F238E27FC236}">
                <a16:creationId xmlns:a16="http://schemas.microsoft.com/office/drawing/2014/main" id="{6C71D125-C7B8-791E-3EF3-8F325E92FD79}"/>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5</a:t>
            </a:fld>
            <a:endParaRPr lang="en-AU"/>
          </a:p>
        </p:txBody>
      </p:sp>
      <p:sp>
        <p:nvSpPr>
          <p:cNvPr id="2" name="Title 1">
            <a:extLst>
              <a:ext uri="{FF2B5EF4-FFF2-40B4-BE49-F238E27FC236}">
                <a16:creationId xmlns:a16="http://schemas.microsoft.com/office/drawing/2014/main" id="{6D1CD47F-C436-DA8F-F17E-D58D752B73EC}"/>
              </a:ext>
            </a:extLst>
          </p:cNvPr>
          <p:cNvSpPr>
            <a:spLocks noGrp="1"/>
          </p:cNvSpPr>
          <p:nvPr>
            <p:ph type="title"/>
          </p:nvPr>
        </p:nvSpPr>
        <p:spPr>
          <a:xfrm>
            <a:off x="704850" y="657225"/>
            <a:ext cx="10515600" cy="1034638"/>
          </a:xfrm>
        </p:spPr>
        <p:txBody>
          <a:bodyPr/>
          <a:lstStyle/>
          <a:p>
            <a:r>
              <a:rPr lang="en-AU" sz="3200"/>
              <a:t>Application and exemption</a:t>
            </a:r>
          </a:p>
        </p:txBody>
      </p:sp>
      <p:sp>
        <p:nvSpPr>
          <p:cNvPr id="6" name="Content Placeholder 8">
            <a:extLst>
              <a:ext uri="{FF2B5EF4-FFF2-40B4-BE49-F238E27FC236}">
                <a16:creationId xmlns:a16="http://schemas.microsoft.com/office/drawing/2014/main" id="{73347C3E-7953-6590-C56D-7D4E5D4D8232}"/>
              </a:ext>
            </a:extLst>
          </p:cNvPr>
          <p:cNvSpPr txBox="1">
            <a:spLocks/>
          </p:cNvSpPr>
          <p:nvPr/>
        </p:nvSpPr>
        <p:spPr>
          <a:xfrm>
            <a:off x="666241" y="2254946"/>
            <a:ext cx="3084725" cy="3373693"/>
          </a:xfrm>
          <a:prstGeom prst="roundRect">
            <a:avLst>
              <a:gd name="adj" fmla="val 6144"/>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Aft>
                <a:spcPts val="300"/>
              </a:spcAft>
            </a:pPr>
            <a:r>
              <a:rPr lang="en-AU" sz="1150"/>
              <a:t>An agency may be granted an exemption from a requirement of the Directions if factors like size, business nature and risk profile make it low risk.</a:t>
            </a:r>
          </a:p>
          <a:p>
            <a:pPr lvl="1">
              <a:spcAft>
                <a:spcPts val="300"/>
              </a:spcAft>
            </a:pPr>
            <a:r>
              <a:rPr lang="en-AU" sz="1150">
                <a:latin typeface="+mj-lt"/>
              </a:rPr>
              <a:t>Exempted agencies must implement their proposed alternative arrangements, as endorsed by the Minister for Finance’s exemption approval, to ensure that no aspect of financial governance is compromised.</a:t>
            </a:r>
          </a:p>
          <a:p>
            <a:pPr lvl="1">
              <a:spcAft>
                <a:spcPts val="300"/>
              </a:spcAft>
            </a:pPr>
            <a:r>
              <a:rPr lang="en-AU" sz="1150"/>
              <a:t>In cases like the creation of a new agency, where full compliance for the first period is not feasible, an interim exemption may be granted. These exemptions are conditional and reviewed case-by-case until compliance is achieved.</a:t>
            </a:r>
          </a:p>
        </p:txBody>
      </p:sp>
      <p:graphicFrame>
        <p:nvGraphicFramePr>
          <p:cNvPr id="4" name="Table 3">
            <a:extLst>
              <a:ext uri="{FF2B5EF4-FFF2-40B4-BE49-F238E27FC236}">
                <a16:creationId xmlns:a16="http://schemas.microsoft.com/office/drawing/2014/main" id="{283C5D6E-DA06-D48E-953D-0E88B98AB3FD}"/>
              </a:ext>
            </a:extLst>
          </p:cNvPr>
          <p:cNvGraphicFramePr>
            <a:graphicFrameLocks noGrp="1"/>
          </p:cNvGraphicFramePr>
          <p:nvPr>
            <p:extLst>
              <p:ext uri="{D42A27DB-BD31-4B8C-83A1-F6EECF244321}">
                <p14:modId xmlns:p14="http://schemas.microsoft.com/office/powerpoint/2010/main" val="2789492730"/>
              </p:ext>
            </p:extLst>
          </p:nvPr>
        </p:nvGraphicFramePr>
        <p:xfrm>
          <a:off x="704850" y="5838895"/>
          <a:ext cx="10410286" cy="361880"/>
        </p:xfrm>
        <a:graphic>
          <a:graphicData uri="http://schemas.openxmlformats.org/drawingml/2006/table">
            <a:tbl>
              <a:tblPr firstRow="1" bandRow="1">
                <a:tableStyleId>{5C22544A-7EE6-4342-B048-85BDC9FD1C3A}</a:tableStyleId>
              </a:tblPr>
              <a:tblGrid>
                <a:gridCol w="10410286">
                  <a:extLst>
                    <a:ext uri="{9D8B030D-6E8A-4147-A177-3AD203B41FA5}">
                      <a16:colId xmlns:a16="http://schemas.microsoft.com/office/drawing/2014/main" val="206334065"/>
                    </a:ext>
                  </a:extLst>
                </a:gridCol>
              </a:tblGrid>
              <a:tr h="361880">
                <a:tc>
                  <a:txBody>
                    <a:bodyPr/>
                    <a:lstStyle/>
                    <a:p>
                      <a:pPr algn="ctr"/>
                      <a:r>
                        <a:rPr lang="en-AU" sz="1300" b="0">
                          <a:solidFill>
                            <a:schemeClr val="accent3"/>
                          </a:solidFill>
                          <a:latin typeface="+mj-lt"/>
                        </a:rPr>
                        <a:t>Exemptions are only granted in exceptional circumstances and should only be sought as a last resort</a:t>
                      </a:r>
                    </a:p>
                  </a:txBody>
                  <a:tcPr anchor="ctr">
                    <a:lnT w="19050" cap="flat" cmpd="sng" algn="ctr">
                      <a:solidFill>
                        <a:schemeClr val="accent3"/>
                      </a:solidFill>
                      <a:prstDash val="solid"/>
                      <a:round/>
                      <a:headEnd type="none" w="med" len="med"/>
                      <a:tailEnd type="none" w="med" len="med"/>
                    </a:lnT>
                    <a:lnB w="19050" cap="flat" cmpd="sng" algn="ctr">
                      <a:solidFill>
                        <a:schemeClr val="accent3"/>
                      </a:solidFill>
                      <a:prstDash val="solid"/>
                      <a:round/>
                      <a:headEnd type="none" w="med" len="med"/>
                      <a:tailEnd type="none" w="med" len="med"/>
                    </a:lnB>
                    <a:solidFill>
                      <a:schemeClr val="bg1"/>
                    </a:solidFill>
                  </a:tcPr>
                </a:tc>
                <a:extLst>
                  <a:ext uri="{0D108BD9-81ED-4DB2-BD59-A6C34878D82A}">
                    <a16:rowId xmlns:a16="http://schemas.microsoft.com/office/drawing/2014/main" val="3737279895"/>
                  </a:ext>
                </a:extLst>
              </a:tr>
            </a:tbl>
          </a:graphicData>
        </a:graphic>
      </p:graphicFrame>
    </p:spTree>
    <p:extLst>
      <p:ext uri="{BB962C8B-B14F-4D97-AF65-F5344CB8AC3E}">
        <p14:creationId xmlns:p14="http://schemas.microsoft.com/office/powerpoint/2010/main" val="319984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1A6CBD-B0E0-5728-2ED0-E3E7C0729944}"/>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2D222E1A-08C8-732F-D160-2BC13486DD92}"/>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6</a:t>
            </a:fld>
            <a:endParaRPr lang="en-AU"/>
          </a:p>
        </p:txBody>
      </p:sp>
      <p:sp>
        <p:nvSpPr>
          <p:cNvPr id="2" name="Title 1">
            <a:extLst>
              <a:ext uri="{FF2B5EF4-FFF2-40B4-BE49-F238E27FC236}">
                <a16:creationId xmlns:a16="http://schemas.microsoft.com/office/drawing/2014/main" id="{FF9646B1-E81A-670A-9CF4-69585AB1621B}"/>
              </a:ext>
            </a:extLst>
          </p:cNvPr>
          <p:cNvSpPr>
            <a:spLocks noGrp="1"/>
          </p:cNvSpPr>
          <p:nvPr>
            <p:ph type="title"/>
          </p:nvPr>
        </p:nvSpPr>
        <p:spPr>
          <a:xfrm>
            <a:off x="704850" y="657225"/>
            <a:ext cx="10515600" cy="1034638"/>
          </a:xfrm>
        </p:spPr>
        <p:txBody>
          <a:bodyPr/>
          <a:lstStyle/>
          <a:p>
            <a:r>
              <a:rPr lang="en-AU" sz="3200"/>
              <a:t>2023-24 Whole of Government compliance results</a:t>
            </a:r>
          </a:p>
        </p:txBody>
      </p:sp>
      <p:sp>
        <p:nvSpPr>
          <p:cNvPr id="3" name="Content Placeholder 2">
            <a:extLst>
              <a:ext uri="{FF2B5EF4-FFF2-40B4-BE49-F238E27FC236}">
                <a16:creationId xmlns:a16="http://schemas.microsoft.com/office/drawing/2014/main" id="{9AFF74F0-02D8-83BE-D608-1CC423C2D342}"/>
              </a:ext>
            </a:extLst>
          </p:cNvPr>
          <p:cNvSpPr>
            <a:spLocks noGrp="1"/>
          </p:cNvSpPr>
          <p:nvPr>
            <p:ph idx="1"/>
          </p:nvPr>
        </p:nvSpPr>
        <p:spPr>
          <a:xfrm>
            <a:off x="4166056" y="2168525"/>
            <a:ext cx="6552265" cy="4008438"/>
          </a:xfrm>
        </p:spPr>
        <p:txBody>
          <a:bodyPr vert="horz" lIns="36000" tIns="45720" rIns="36000" bIns="45720" rtlCol="0" anchor="t">
            <a:noAutofit/>
          </a:bodyPr>
          <a:lstStyle/>
          <a:p>
            <a:pPr marL="180975" lvl="2" indent="-180975">
              <a:spcBef>
                <a:spcPts val="0"/>
              </a:spcBef>
              <a:spcAft>
                <a:spcPts val="600"/>
              </a:spcAft>
            </a:pPr>
            <a:r>
              <a:rPr lang="en-AU" sz="1200"/>
              <a:t>Compliance results are expected to continue to improve over time as departments and agencies fully embed best practice from the 2018 Standing Directions and related requirements in their day-to-day business activities. Deficiencies increased in 2021-22 and 2022-23 partly due to Covid resourcing issues and new requirements coming on-line. 2023-24 has indicated the first downward movement since 2020-21.</a:t>
            </a:r>
          </a:p>
          <a:p>
            <a:pPr marL="180975" lvl="2" indent="-180975">
              <a:spcBef>
                <a:spcPts val="0"/>
              </a:spcBef>
              <a:spcAft>
                <a:spcPts val="600"/>
              </a:spcAft>
            </a:pPr>
            <a:r>
              <a:rPr lang="en-AU" sz="1200"/>
              <a:t>Agency audit committees review their agency’s compliance assessment and annual report attestation statement and endorse the annual compliance report to portfolio departments.</a:t>
            </a:r>
          </a:p>
          <a:p>
            <a:pPr marL="180975" lvl="2" indent="-180975">
              <a:spcBef>
                <a:spcPts val="0"/>
              </a:spcBef>
              <a:spcAft>
                <a:spcPts val="600"/>
              </a:spcAft>
            </a:pPr>
            <a:r>
              <a:rPr lang="en-AU" sz="1200"/>
              <a:t>Reported compliance deficiencies indicate departments and agencies are taking financial management legislative obligations seriously and see good financial management governance as a critical aspect of their business operations.</a:t>
            </a:r>
          </a:p>
          <a:p>
            <a:pPr marL="180975" lvl="2" indent="-180975">
              <a:spcBef>
                <a:spcPts val="0"/>
              </a:spcBef>
              <a:spcAft>
                <a:spcPts val="600"/>
              </a:spcAft>
            </a:pPr>
            <a:r>
              <a:rPr lang="en-AU" sz="1200"/>
              <a:t>Overall, there was a reduction in the number of reported non-material compliance deficiencies. This is in line with the expectation that departments and agencies focus on rectifying issues.</a:t>
            </a:r>
          </a:p>
        </p:txBody>
      </p:sp>
      <p:sp>
        <p:nvSpPr>
          <p:cNvPr id="6" name="Content Placeholder 8">
            <a:extLst>
              <a:ext uri="{FF2B5EF4-FFF2-40B4-BE49-F238E27FC236}">
                <a16:creationId xmlns:a16="http://schemas.microsoft.com/office/drawing/2014/main" id="{D89FF3DA-F497-7F64-8D99-5E1C6AC7ED99}"/>
              </a:ext>
            </a:extLst>
          </p:cNvPr>
          <p:cNvSpPr txBox="1">
            <a:spLocks/>
          </p:cNvSpPr>
          <p:nvPr/>
        </p:nvSpPr>
        <p:spPr>
          <a:xfrm>
            <a:off x="666241" y="2254947"/>
            <a:ext cx="3084725" cy="2807992"/>
          </a:xfrm>
          <a:prstGeom prst="roundRect">
            <a:avLst>
              <a:gd name="adj" fmla="val 9775"/>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lvl="2" indent="-180975">
              <a:spcAft>
                <a:spcPts val="300"/>
              </a:spcAft>
            </a:pPr>
            <a:r>
              <a:rPr lang="en-AU" sz="1200"/>
              <a:t>A ‘</a:t>
            </a:r>
            <a:r>
              <a:rPr lang="en-AU" sz="1200">
                <a:latin typeface="+mj-lt"/>
              </a:rPr>
              <a:t>material compliance deficiency</a:t>
            </a:r>
            <a:r>
              <a:rPr lang="en-AU" sz="1200"/>
              <a:t>’ refers to a compliance issue that a reasonable person would consider has a material or significant impact on the agency’s or the State's reputation, financial position or financial management.</a:t>
            </a:r>
          </a:p>
          <a:p>
            <a:pPr marL="180975" lvl="2" indent="-180975">
              <a:spcAft>
                <a:spcPts val="300"/>
              </a:spcAft>
            </a:pPr>
            <a:r>
              <a:rPr lang="en-AU" sz="1200"/>
              <a:t>A ‘</a:t>
            </a:r>
            <a:r>
              <a:rPr lang="en-AU" sz="1200">
                <a:latin typeface="+mj-lt"/>
              </a:rPr>
              <a:t>non-material compliance deficiency</a:t>
            </a:r>
            <a:r>
              <a:rPr lang="en-AU" sz="1200"/>
              <a:t>’ is an attribute, condition, action or omission that is not fully compliant with a requirement in the FMA, Directions and/or Instructions.</a:t>
            </a:r>
          </a:p>
        </p:txBody>
      </p:sp>
    </p:spTree>
    <p:extLst>
      <p:ext uri="{BB962C8B-B14F-4D97-AF65-F5344CB8AC3E}">
        <p14:creationId xmlns:p14="http://schemas.microsoft.com/office/powerpoint/2010/main" val="211665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F29A9-9121-CDE7-2D72-828D841E6681}"/>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149BE184-4A3F-778B-569D-E853A9206E4B}"/>
              </a:ext>
            </a:extLst>
          </p:cNvPr>
          <p:cNvSpPr>
            <a:spLocks noGrp="1"/>
          </p:cNvSpPr>
          <p:nvPr>
            <p:ph type="sldNum" sz="quarter" idx="12"/>
          </p:nvPr>
        </p:nvSpPr>
        <p:spPr/>
        <p:txBody>
          <a:bodyPr/>
          <a:lstStyle/>
          <a:p>
            <a:fld id="{E4E047A3-478C-4E7E-BF3D-3786245819C0}" type="slidenum">
              <a:rPr lang="en-AU" smtClean="0"/>
              <a:pPr/>
              <a:t>7</a:t>
            </a:fld>
            <a:endParaRPr lang="en-AU"/>
          </a:p>
        </p:txBody>
      </p:sp>
      <p:sp>
        <p:nvSpPr>
          <p:cNvPr id="2" name="Title 1">
            <a:extLst>
              <a:ext uri="{FF2B5EF4-FFF2-40B4-BE49-F238E27FC236}">
                <a16:creationId xmlns:a16="http://schemas.microsoft.com/office/drawing/2014/main" id="{BC8CB300-9380-EFCC-EF27-011077A53467}"/>
              </a:ext>
            </a:extLst>
          </p:cNvPr>
          <p:cNvSpPr>
            <a:spLocks noGrp="1"/>
          </p:cNvSpPr>
          <p:nvPr>
            <p:ph type="title"/>
          </p:nvPr>
        </p:nvSpPr>
        <p:spPr/>
        <p:txBody>
          <a:bodyPr/>
          <a:lstStyle/>
          <a:p>
            <a:r>
              <a:rPr lang="en-AU" sz="3200"/>
              <a:t>Material and non-material compliance deficiencies</a:t>
            </a:r>
          </a:p>
        </p:txBody>
      </p:sp>
      <p:sp>
        <p:nvSpPr>
          <p:cNvPr id="3" name="Content Placeholder 2">
            <a:extLst>
              <a:ext uri="{FF2B5EF4-FFF2-40B4-BE49-F238E27FC236}">
                <a16:creationId xmlns:a16="http://schemas.microsoft.com/office/drawing/2014/main" id="{C0890ED8-A308-5193-9860-DA3A8061B0A2}"/>
              </a:ext>
            </a:extLst>
          </p:cNvPr>
          <p:cNvSpPr>
            <a:spLocks noGrp="1"/>
          </p:cNvSpPr>
          <p:nvPr>
            <p:ph idx="1"/>
          </p:nvPr>
        </p:nvSpPr>
        <p:spPr>
          <a:xfrm>
            <a:off x="704851" y="2168525"/>
            <a:ext cx="4842510" cy="4008437"/>
          </a:xfrm>
        </p:spPr>
        <p:txBody>
          <a:bodyPr vert="horz" lIns="36000" tIns="45720" rIns="36000" bIns="45720" rtlCol="0" anchor="t">
            <a:noAutofit/>
          </a:bodyPr>
          <a:lstStyle/>
          <a:p>
            <a:pPr marL="180975" lvl="2" indent="-180975">
              <a:spcAft>
                <a:spcPts val="300"/>
              </a:spcAft>
            </a:pPr>
            <a:r>
              <a:rPr lang="en-AU" sz="1200"/>
              <a:t>There was one reported material compliance deficiency this year under Direction 3.4 Internal Control System. This deficiency has been rectified.</a:t>
            </a:r>
          </a:p>
          <a:p>
            <a:pPr marL="180975" lvl="2" indent="-180975">
              <a:spcAft>
                <a:spcPts val="300"/>
              </a:spcAft>
            </a:pPr>
            <a:r>
              <a:rPr lang="en-AU" sz="1200"/>
              <a:t>Compared to the previous year, there has been a significant decline in non-material compliance deficiencies mainly in areas of: Treasury management, purchasing cards, and risk management framework and processes. These reflect a positive trend in organisational compliance and maturity in governance, compliance and risk management.</a:t>
            </a:r>
          </a:p>
          <a:p>
            <a:pPr marL="180975" lvl="2" indent="-180975">
              <a:spcAft>
                <a:spcPts val="300"/>
              </a:spcAft>
            </a:pPr>
            <a:r>
              <a:rPr lang="en-AU" sz="1200"/>
              <a:t>Reported non-material compliance deficiencies in internal control systems have increased compared to last year, largely due to outdated policies and procedures related to financial authorisations, purchasing cards, gifts, benefits and hospitality, service level agreements, and outsourced service policies. Agencies and departments are actively revising these policies and enhancing internal systems to address weaknesses and strengthen controls. Additionally, educational and awareness initiatives are being rolled out across portfolio agencies to reinforce compliance.</a:t>
            </a:r>
          </a:p>
        </p:txBody>
      </p:sp>
      <p:sp>
        <p:nvSpPr>
          <p:cNvPr id="4" name="Content Placeholder 3">
            <a:extLst>
              <a:ext uri="{FF2B5EF4-FFF2-40B4-BE49-F238E27FC236}">
                <a16:creationId xmlns:a16="http://schemas.microsoft.com/office/drawing/2014/main" id="{95431755-9D0F-C07D-0A5E-BE4A21CE0418}"/>
              </a:ext>
            </a:extLst>
          </p:cNvPr>
          <p:cNvSpPr>
            <a:spLocks noGrp="1"/>
          </p:cNvSpPr>
          <p:nvPr>
            <p:ph idx="13"/>
          </p:nvPr>
        </p:nvSpPr>
        <p:spPr>
          <a:xfrm>
            <a:off x="6337300" y="2168525"/>
            <a:ext cx="4645947" cy="4008437"/>
          </a:xfrm>
        </p:spPr>
        <p:txBody>
          <a:bodyPr/>
          <a:lstStyle/>
          <a:p>
            <a:pPr marL="177800" lvl="2" indent="-177800">
              <a:spcAft>
                <a:spcPts val="300"/>
              </a:spcAft>
            </a:pPr>
            <a:r>
              <a:rPr lang="en-AU" sz="1200"/>
              <a:t>The reported compliance deficiencies continue to include not meeting best practice requirements in the following key areas:</a:t>
            </a:r>
          </a:p>
          <a:p>
            <a:pPr marL="360363" lvl="3" indent="-177800">
              <a:spcAft>
                <a:spcPts val="300"/>
              </a:spcAft>
            </a:pPr>
            <a:r>
              <a:rPr lang="en-AU" sz="1200"/>
              <a:t>Asset management accountability </a:t>
            </a:r>
          </a:p>
          <a:p>
            <a:pPr marL="360363" lvl="3" indent="-177800">
              <a:spcAft>
                <a:spcPts val="300"/>
              </a:spcAft>
            </a:pPr>
            <a:r>
              <a:rPr lang="en-AU" sz="1200"/>
              <a:t>Maintenance of internal control systems, policies and procedures</a:t>
            </a:r>
          </a:p>
          <a:p>
            <a:pPr marL="360363" lvl="3" indent="-177800">
              <a:spcAft>
                <a:spcPts val="300"/>
              </a:spcAft>
            </a:pPr>
            <a:r>
              <a:rPr lang="en-AU" sz="1200"/>
              <a:t>Risk management, including business continuity planning</a:t>
            </a:r>
          </a:p>
          <a:p>
            <a:pPr marL="360363" lvl="3" indent="-177800">
              <a:spcAft>
                <a:spcPts val="300"/>
              </a:spcAft>
            </a:pPr>
            <a:r>
              <a:rPr lang="en-AU" sz="1200"/>
              <a:t>Procurement of goods and services</a:t>
            </a:r>
          </a:p>
          <a:p>
            <a:pPr marL="360363" lvl="3" indent="-177800">
              <a:spcAft>
                <a:spcPts val="300"/>
              </a:spcAft>
            </a:pPr>
            <a:r>
              <a:rPr lang="en-AU" sz="1200"/>
              <a:t>Purchasing card administration</a:t>
            </a:r>
          </a:p>
          <a:p>
            <a:pPr marL="360363" lvl="3" indent="-177800">
              <a:spcAft>
                <a:spcPts val="300"/>
              </a:spcAft>
            </a:pPr>
            <a:r>
              <a:rPr lang="en-AU" sz="1200"/>
              <a:t>Public construction accountability.</a:t>
            </a:r>
          </a:p>
          <a:p>
            <a:pPr marL="177800" lvl="2" indent="-177800">
              <a:spcAft>
                <a:spcPts val="300"/>
              </a:spcAft>
            </a:pPr>
            <a:r>
              <a:rPr lang="en-AU" sz="1200"/>
              <a:t>Where compliance deficiencies have been reported all departments demonstrated a strong commitment to working with portfolio agencies to develop capabilities and implement strategies to address these in future reporting years.</a:t>
            </a:r>
          </a:p>
        </p:txBody>
      </p:sp>
      <p:cxnSp>
        <p:nvCxnSpPr>
          <p:cNvPr id="7" name="Straight Connector 6">
            <a:extLst>
              <a:ext uri="{FF2B5EF4-FFF2-40B4-BE49-F238E27FC236}">
                <a16:creationId xmlns:a16="http://schemas.microsoft.com/office/drawing/2014/main" id="{F146FB8F-83DA-052A-CB46-62ED0B19E55D}"/>
              </a:ext>
            </a:extLst>
          </p:cNvPr>
          <p:cNvCxnSpPr>
            <a:cxnSpLocks/>
          </p:cNvCxnSpPr>
          <p:nvPr/>
        </p:nvCxnSpPr>
        <p:spPr>
          <a:xfrm>
            <a:off x="5980431" y="2168525"/>
            <a:ext cx="0" cy="3769995"/>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73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AE60F-9210-B73E-8B63-FC58CA8124AC}"/>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427E313C-7F4F-E7E4-16AC-EBFA6240B4A9}"/>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8</a:t>
            </a:fld>
            <a:endParaRPr lang="en-AU"/>
          </a:p>
        </p:txBody>
      </p:sp>
      <p:sp>
        <p:nvSpPr>
          <p:cNvPr id="2" name="Title 1">
            <a:extLst>
              <a:ext uri="{FF2B5EF4-FFF2-40B4-BE49-F238E27FC236}">
                <a16:creationId xmlns:a16="http://schemas.microsoft.com/office/drawing/2014/main" id="{823274F5-5D3E-A03C-C96E-59043ECCF053}"/>
              </a:ext>
            </a:extLst>
          </p:cNvPr>
          <p:cNvSpPr>
            <a:spLocks noGrp="1"/>
          </p:cNvSpPr>
          <p:nvPr>
            <p:ph type="title"/>
          </p:nvPr>
        </p:nvSpPr>
        <p:spPr>
          <a:xfrm>
            <a:off x="704850" y="657225"/>
            <a:ext cx="10515600" cy="1034638"/>
          </a:xfrm>
        </p:spPr>
        <p:txBody>
          <a:bodyPr/>
          <a:lstStyle/>
          <a:p>
            <a:r>
              <a:rPr lang="en-AU" sz="3200"/>
              <a:t>Key compliance risks</a:t>
            </a:r>
          </a:p>
        </p:txBody>
      </p:sp>
      <p:sp>
        <p:nvSpPr>
          <p:cNvPr id="3" name="Content Placeholder 2">
            <a:extLst>
              <a:ext uri="{FF2B5EF4-FFF2-40B4-BE49-F238E27FC236}">
                <a16:creationId xmlns:a16="http://schemas.microsoft.com/office/drawing/2014/main" id="{13BDF928-3AB4-7096-BA5A-6AFA2B74729D}"/>
              </a:ext>
            </a:extLst>
          </p:cNvPr>
          <p:cNvSpPr>
            <a:spLocks noGrp="1"/>
          </p:cNvSpPr>
          <p:nvPr>
            <p:ph idx="1"/>
          </p:nvPr>
        </p:nvSpPr>
        <p:spPr>
          <a:xfrm>
            <a:off x="4166056" y="2168525"/>
            <a:ext cx="6552265" cy="4008438"/>
          </a:xfrm>
        </p:spPr>
        <p:txBody>
          <a:bodyPr vert="horz" lIns="36000" tIns="45720" rIns="36000" bIns="45720" rtlCol="0" anchor="t">
            <a:noAutofit/>
          </a:bodyPr>
          <a:lstStyle/>
          <a:p>
            <a:pPr lvl="1" indent="-358775">
              <a:spcBef>
                <a:spcPts val="0"/>
              </a:spcBef>
              <a:spcAft>
                <a:spcPts val="600"/>
              </a:spcAft>
            </a:pPr>
            <a:r>
              <a:rPr lang="en-AU" sz="1300">
                <a:solidFill>
                  <a:schemeClr val="accent3"/>
                </a:solidFill>
                <a:latin typeface="+mj-lt"/>
              </a:rPr>
              <a:t>Reported compliance risks</a:t>
            </a:r>
          </a:p>
          <a:p>
            <a:pPr marL="180975" lvl="2" indent="-180975">
              <a:spcBef>
                <a:spcPts val="0"/>
              </a:spcBef>
              <a:spcAft>
                <a:spcPts val="600"/>
              </a:spcAft>
            </a:pPr>
            <a:r>
              <a:rPr lang="en-AU" sz="1200"/>
              <a:t>Departments and agencies identified a number of key compliance risks, emphasising the potential for financial or reputational loss resulting from failure to comply with the Directions and Instructions.</a:t>
            </a:r>
          </a:p>
          <a:p>
            <a:pPr marL="180975" lvl="2" indent="-180975">
              <a:spcBef>
                <a:spcPts val="0"/>
              </a:spcBef>
              <a:spcAft>
                <a:spcPts val="600"/>
              </a:spcAft>
            </a:pPr>
            <a:r>
              <a:rPr lang="en-AU" sz="1200"/>
              <a:t>These risks are closely monitored with rectification plans implemented as necessary. Department reporting has outlined strategies to ensure identified risks are effectively managed and mitigated. DTF will continue to work closely with all departments and their portfolio agencies to actively identify areas requiring additional focus or support, monitor risks and implement strategies to address these.</a:t>
            </a:r>
          </a:p>
          <a:p>
            <a:pPr marL="180975" lvl="2" indent="-180975">
              <a:spcBef>
                <a:spcPts val="0"/>
              </a:spcBef>
              <a:spcAft>
                <a:spcPts val="600"/>
              </a:spcAft>
            </a:pPr>
            <a:r>
              <a:rPr lang="en-AU" sz="1200"/>
              <a:t>In 2023-24, identified risks were largely consistent with reported compliance deficiencies and included risks in the areas of:</a:t>
            </a:r>
          </a:p>
          <a:p>
            <a:pPr marL="360363" lvl="3" indent="-182563">
              <a:spcBef>
                <a:spcPts val="0"/>
              </a:spcBef>
              <a:spcAft>
                <a:spcPts val="300"/>
              </a:spcAft>
            </a:pPr>
            <a:r>
              <a:rPr lang="en-AU" sz="1200"/>
              <a:t>Asset management accountability</a:t>
            </a:r>
          </a:p>
          <a:p>
            <a:pPr marL="360363" lvl="3" indent="-182563">
              <a:spcBef>
                <a:spcPts val="0"/>
              </a:spcBef>
              <a:spcAft>
                <a:spcPts val="300"/>
              </a:spcAft>
            </a:pPr>
            <a:r>
              <a:rPr lang="en-AU" sz="1200"/>
              <a:t>Managing specific risks - Business continuity planning</a:t>
            </a:r>
          </a:p>
          <a:p>
            <a:pPr marL="360363" lvl="3" indent="-182563">
              <a:spcBef>
                <a:spcPts val="0"/>
              </a:spcBef>
              <a:spcAft>
                <a:spcPts val="300"/>
              </a:spcAft>
            </a:pPr>
            <a:r>
              <a:rPr lang="en-AU" sz="1200"/>
              <a:t>Internal control systems, policies, and processes</a:t>
            </a:r>
          </a:p>
          <a:p>
            <a:pPr marL="360363" lvl="3" indent="-182563">
              <a:spcBef>
                <a:spcPts val="0"/>
              </a:spcBef>
              <a:spcAft>
                <a:spcPts val="300"/>
              </a:spcAft>
            </a:pPr>
            <a:r>
              <a:rPr lang="en-AU" sz="1200"/>
              <a:t>Fraud, corruption and other losses</a:t>
            </a:r>
          </a:p>
          <a:p>
            <a:pPr marL="360363" lvl="3" indent="-182563">
              <a:spcBef>
                <a:spcPts val="0"/>
              </a:spcBef>
              <a:spcAft>
                <a:spcPts val="300"/>
              </a:spcAft>
            </a:pPr>
            <a:r>
              <a:rPr lang="en-AU" sz="1200"/>
              <a:t>Risk management framework processes</a:t>
            </a:r>
          </a:p>
          <a:p>
            <a:pPr marL="360363" lvl="3" indent="-182563">
              <a:spcBef>
                <a:spcPts val="0"/>
              </a:spcBef>
              <a:spcAft>
                <a:spcPts val="300"/>
              </a:spcAft>
            </a:pPr>
            <a:r>
              <a:rPr lang="en-AU" sz="1200"/>
              <a:t>Managing financial information</a:t>
            </a:r>
          </a:p>
          <a:p>
            <a:pPr marL="360363" lvl="3" indent="-182563">
              <a:spcBef>
                <a:spcPts val="0"/>
              </a:spcBef>
              <a:spcAft>
                <a:spcPts val="300"/>
              </a:spcAft>
            </a:pPr>
            <a:r>
              <a:rPr lang="en-AU" sz="1200"/>
              <a:t>Effective financial governance.</a:t>
            </a:r>
          </a:p>
        </p:txBody>
      </p:sp>
      <p:sp>
        <p:nvSpPr>
          <p:cNvPr id="6" name="Content Placeholder 8">
            <a:extLst>
              <a:ext uri="{FF2B5EF4-FFF2-40B4-BE49-F238E27FC236}">
                <a16:creationId xmlns:a16="http://schemas.microsoft.com/office/drawing/2014/main" id="{684504C0-613B-F95B-C41D-2DFDDFC48751}"/>
              </a:ext>
            </a:extLst>
          </p:cNvPr>
          <p:cNvSpPr txBox="1">
            <a:spLocks/>
          </p:cNvSpPr>
          <p:nvPr/>
        </p:nvSpPr>
        <p:spPr>
          <a:xfrm>
            <a:off x="666241" y="2254946"/>
            <a:ext cx="3084725" cy="3307653"/>
          </a:xfrm>
          <a:prstGeom prst="roundRect">
            <a:avLst>
              <a:gd name="adj" fmla="val 9233"/>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lvl="2" indent="-180975">
              <a:spcAft>
                <a:spcPts val="300"/>
              </a:spcAft>
            </a:pPr>
            <a:r>
              <a:rPr lang="en-AU" sz="1200"/>
              <a:t>Departments and agencies identify and detail key areas of the Directions and Instructions that represent a significant compliance risk to the organisation and the strategies to manage these risks.</a:t>
            </a:r>
          </a:p>
          <a:p>
            <a:pPr marL="180975" lvl="2" indent="-180975">
              <a:spcAft>
                <a:spcPts val="300"/>
              </a:spcAft>
            </a:pPr>
            <a:r>
              <a:rPr lang="en-AU" sz="1200"/>
              <a:t>A significant compliance risk poses the </a:t>
            </a:r>
            <a:r>
              <a:rPr lang="en-AU" sz="1200">
                <a:latin typeface="+mj-lt"/>
              </a:rPr>
              <a:t>potential</a:t>
            </a:r>
            <a:r>
              <a:rPr lang="en-AU" sz="1200"/>
              <a:t> for financial and/or reputational loss from non-compliance with the Directions and Instructions. While such risks are not necessarily a deficiency (which is an actual instance of non‑compliance), compliance deficiencies may indicate underlying compliance risks.</a:t>
            </a:r>
          </a:p>
        </p:txBody>
      </p:sp>
    </p:spTree>
    <p:extLst>
      <p:ext uri="{BB962C8B-B14F-4D97-AF65-F5344CB8AC3E}">
        <p14:creationId xmlns:p14="http://schemas.microsoft.com/office/powerpoint/2010/main" val="235898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255DE6-B280-EDEF-CC90-500CDB877B11}"/>
            </a:ext>
          </a:extLst>
        </p:cNvPr>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D2522CE2-3071-EC41-8FCA-AAE2A1ED5101}"/>
              </a:ext>
            </a:extLst>
          </p:cNvPr>
          <p:cNvSpPr>
            <a:spLocks noGrp="1"/>
          </p:cNvSpPr>
          <p:nvPr>
            <p:ph type="sldNum" sz="quarter" idx="12"/>
          </p:nvPr>
        </p:nvSpPr>
        <p:spPr>
          <a:xfrm>
            <a:off x="11496675" y="6157617"/>
            <a:ext cx="441063" cy="365125"/>
          </a:xfrm>
        </p:spPr>
        <p:txBody>
          <a:bodyPr/>
          <a:lstStyle/>
          <a:p>
            <a:fld id="{E4E047A3-478C-4E7E-BF3D-3786245819C0}" type="slidenum">
              <a:rPr lang="en-AU" smtClean="0"/>
              <a:pPr/>
              <a:t>9</a:t>
            </a:fld>
            <a:endParaRPr lang="en-AU"/>
          </a:p>
        </p:txBody>
      </p:sp>
      <p:sp>
        <p:nvSpPr>
          <p:cNvPr id="2" name="Title 1">
            <a:extLst>
              <a:ext uri="{FF2B5EF4-FFF2-40B4-BE49-F238E27FC236}">
                <a16:creationId xmlns:a16="http://schemas.microsoft.com/office/drawing/2014/main" id="{C355B9A2-2729-B235-73A5-D46ADBB76756}"/>
              </a:ext>
            </a:extLst>
          </p:cNvPr>
          <p:cNvSpPr>
            <a:spLocks noGrp="1"/>
          </p:cNvSpPr>
          <p:nvPr>
            <p:ph type="title"/>
          </p:nvPr>
        </p:nvSpPr>
        <p:spPr>
          <a:xfrm>
            <a:off x="704850" y="657225"/>
            <a:ext cx="10515600" cy="1034638"/>
          </a:xfrm>
        </p:spPr>
        <p:txBody>
          <a:bodyPr/>
          <a:lstStyle/>
          <a:p>
            <a:r>
              <a:rPr lang="en-AU" sz="3200"/>
              <a:t>Emerging risks</a:t>
            </a:r>
          </a:p>
        </p:txBody>
      </p:sp>
      <p:sp>
        <p:nvSpPr>
          <p:cNvPr id="6" name="Content Placeholder 8">
            <a:extLst>
              <a:ext uri="{FF2B5EF4-FFF2-40B4-BE49-F238E27FC236}">
                <a16:creationId xmlns:a16="http://schemas.microsoft.com/office/drawing/2014/main" id="{C9F59ADA-68D5-75F1-48E7-328A7FF2F45E}"/>
              </a:ext>
            </a:extLst>
          </p:cNvPr>
          <p:cNvSpPr txBox="1">
            <a:spLocks/>
          </p:cNvSpPr>
          <p:nvPr/>
        </p:nvSpPr>
        <p:spPr>
          <a:xfrm>
            <a:off x="666241" y="2254945"/>
            <a:ext cx="3084725" cy="4120455"/>
          </a:xfrm>
          <a:prstGeom prst="roundRect">
            <a:avLst>
              <a:gd name="adj" fmla="val 9233"/>
            </a:avLst>
          </a:prstGeom>
          <a:solidFill>
            <a:schemeClr val="bg2">
              <a:lumMod val="20000"/>
              <a:lumOff val="80000"/>
            </a:schemeClr>
          </a:solidFill>
          <a:ln w="12700">
            <a:solidFill>
              <a:schemeClr val="accent1"/>
            </a:solidFill>
          </a:ln>
        </p:spPr>
        <p:txBody>
          <a:bodyPr vert="horz" lIns="36000" tIns="45720" rIns="36000" bIns="45720" rtlCol="0" anchor="ctr">
            <a:noAutofit/>
          </a:bodyPr>
          <a:lstStyle>
            <a:lvl1pPr marL="0" indent="0" algn="l" defTabSz="914400" rtl="0" eaLnBrk="1" latinLnBrk="0" hangingPunct="1">
              <a:lnSpc>
                <a:spcPct val="100000"/>
              </a:lnSpc>
              <a:spcBef>
                <a:spcPts val="1000"/>
              </a:spcBef>
              <a:buClr>
                <a:schemeClr val="accent1"/>
              </a:buClr>
              <a:buFont typeface="Arial" panose="020B0604020202020204" pitchFamily="34" charset="0"/>
              <a:buNone/>
              <a:defRPr lang="en-AU" sz="2600" b="0" i="0" kern="1200" smtClean="0">
                <a:solidFill>
                  <a:schemeClr val="tx1"/>
                </a:solidFill>
                <a:effectLst/>
                <a:latin typeface="+mj-lt"/>
                <a:ea typeface="+mn-ea"/>
                <a:cs typeface="+mn-cs"/>
              </a:defRPr>
            </a:lvl1pPr>
            <a:lvl2pPr marL="0" indent="0" algn="l" defTabSz="914400" rtl="0" eaLnBrk="1" latinLnBrk="0" hangingPunct="1">
              <a:lnSpc>
                <a:spcPct val="100000"/>
              </a:lnSpc>
              <a:spcBef>
                <a:spcPts val="600"/>
              </a:spcBef>
              <a:buClr>
                <a:schemeClr val="accent1"/>
              </a:buClr>
              <a:buFont typeface="Arial" panose="020B0604020202020204" pitchFamily="34" charset="0"/>
              <a:buNone/>
              <a:defRPr sz="2400" kern="1200">
                <a:solidFill>
                  <a:schemeClr val="tx1"/>
                </a:solidFill>
                <a:latin typeface="+mn-lt"/>
                <a:ea typeface="+mn-ea"/>
                <a:cs typeface="+mn-cs"/>
              </a:defRPr>
            </a:lvl2pPr>
            <a:lvl3pPr marL="358775" indent="-358775" algn="l" defTabSz="914400" rtl="0" eaLnBrk="1" latinLnBrk="0" hangingPunct="1">
              <a:lnSpc>
                <a:spcPct val="100000"/>
              </a:lnSpc>
              <a:spcBef>
                <a:spcPts val="300"/>
              </a:spcBef>
              <a:buClr>
                <a:schemeClr val="tx1"/>
              </a:buClr>
              <a:buFont typeface="Arial" panose="020B0604020202020204" pitchFamily="34" charset="0"/>
              <a:buChar char="•"/>
              <a:defRPr sz="2200" kern="1200">
                <a:solidFill>
                  <a:schemeClr val="tx1"/>
                </a:solidFill>
                <a:latin typeface="+mn-lt"/>
                <a:ea typeface="+mn-ea"/>
                <a:cs typeface="+mn-cs"/>
              </a:defRPr>
            </a:lvl3pPr>
            <a:lvl4pPr marL="715963" indent="-312738" algn="l" defTabSz="914400" rtl="0" eaLnBrk="1" latinLnBrk="0" hangingPunct="1">
              <a:lnSpc>
                <a:spcPct val="90000"/>
              </a:lnSpc>
              <a:spcBef>
                <a:spcPts val="300"/>
              </a:spcBef>
              <a:buClr>
                <a:schemeClr val="tx1"/>
              </a:buClr>
              <a:buFont typeface="VIC" panose="00000500000000000000" pitchFamily="50"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80975" lvl="2" indent="-180975">
              <a:spcAft>
                <a:spcPts val="300"/>
              </a:spcAft>
            </a:pPr>
            <a:r>
              <a:rPr lang="en-AU" sz="1200"/>
              <a:t>The Compliance Reporting process offers a historical perspective on how departments and agencies adhere to the Standing Directions and associated frameworks. However, it is not designed to monitor or identify material financial sustainability risks or issues.</a:t>
            </a:r>
          </a:p>
          <a:p>
            <a:pPr marL="180975" lvl="2" indent="-180975">
              <a:spcAft>
                <a:spcPts val="300"/>
              </a:spcAft>
            </a:pPr>
            <a:r>
              <a:rPr lang="en-AU" sz="1200"/>
              <a:t>In recent months, DTF has enhanced its approach to financial sustainability, introducing measures that focus on identifying challenges and developing strategies to address them.</a:t>
            </a:r>
          </a:p>
          <a:p>
            <a:pPr marL="180975" lvl="2" indent="-180975">
              <a:spcAft>
                <a:spcPts val="300"/>
              </a:spcAft>
            </a:pPr>
            <a:r>
              <a:rPr lang="en-AU" sz="1200"/>
              <a:t>To further strengthen financial sustainability, the Financial Management Frameworks will continue to be refined and leveraged as tools to embed these solutions effectively.</a:t>
            </a:r>
          </a:p>
        </p:txBody>
      </p:sp>
      <p:sp>
        <p:nvSpPr>
          <p:cNvPr id="9" name="Content Placeholder 2">
            <a:extLst>
              <a:ext uri="{FF2B5EF4-FFF2-40B4-BE49-F238E27FC236}">
                <a16:creationId xmlns:a16="http://schemas.microsoft.com/office/drawing/2014/main" id="{6E48196D-9E99-2595-42DF-1DE95E888E7E}"/>
              </a:ext>
            </a:extLst>
          </p:cNvPr>
          <p:cNvSpPr>
            <a:spLocks noGrp="1"/>
          </p:cNvSpPr>
          <p:nvPr>
            <p:ph idx="1"/>
          </p:nvPr>
        </p:nvSpPr>
        <p:spPr>
          <a:xfrm>
            <a:off x="4166056" y="2168525"/>
            <a:ext cx="6369865" cy="4008438"/>
          </a:xfrm>
        </p:spPr>
        <p:txBody>
          <a:bodyPr vert="horz" lIns="36000" tIns="45720" rIns="36000" bIns="45720" rtlCol="0" anchor="t">
            <a:noAutofit/>
          </a:bodyPr>
          <a:lstStyle/>
          <a:p>
            <a:pPr marL="177800" lvl="1" indent="-177800">
              <a:spcBef>
                <a:spcPts val="0"/>
              </a:spcBef>
              <a:spcAft>
                <a:spcPts val="600"/>
              </a:spcAft>
            </a:pPr>
            <a:r>
              <a:rPr lang="en-AU" sz="1300">
                <a:solidFill>
                  <a:schemeClr val="accent3"/>
                </a:solidFill>
                <a:latin typeface="+mj-lt"/>
              </a:rPr>
              <a:t>Emerging financial management risks</a:t>
            </a:r>
          </a:p>
          <a:p>
            <a:pPr marL="177800" lvl="2" indent="-177800">
              <a:spcBef>
                <a:spcPts val="0"/>
              </a:spcBef>
              <a:spcAft>
                <a:spcPts val="600"/>
              </a:spcAft>
            </a:pPr>
            <a:r>
              <a:rPr lang="en-AU" sz="1200"/>
              <a:t>The emerging financial management risks identified in 2023-24 are consistent with those of previous years and remain an area of ongoing focus, highlighting vulnerabilities in the following areas:</a:t>
            </a:r>
          </a:p>
          <a:p>
            <a:pPr marL="360363" lvl="3" indent="-177800">
              <a:spcBef>
                <a:spcPts val="0"/>
              </a:spcBef>
              <a:spcAft>
                <a:spcPts val="600"/>
              </a:spcAft>
            </a:pPr>
            <a:r>
              <a:rPr lang="en-AU" sz="1200"/>
              <a:t>Agency financial sustainability</a:t>
            </a:r>
          </a:p>
          <a:p>
            <a:pPr marL="360363" lvl="3" indent="-177800">
              <a:spcBef>
                <a:spcPts val="0"/>
              </a:spcBef>
              <a:spcAft>
                <a:spcPts val="600"/>
              </a:spcAft>
            </a:pPr>
            <a:r>
              <a:rPr lang="en-AU" sz="1200"/>
              <a:t>Operational asset maintenance</a:t>
            </a:r>
          </a:p>
          <a:p>
            <a:pPr marL="360363" lvl="3" indent="-177800">
              <a:spcBef>
                <a:spcPts val="0"/>
              </a:spcBef>
              <a:spcAft>
                <a:spcPts val="600"/>
              </a:spcAft>
            </a:pPr>
            <a:r>
              <a:rPr lang="en-AU" sz="1200"/>
              <a:t>Fraud, corruption and loss prevention policies</a:t>
            </a:r>
          </a:p>
          <a:p>
            <a:pPr marL="360363" lvl="3" indent="-177800">
              <a:spcBef>
                <a:spcPts val="0"/>
              </a:spcBef>
              <a:spcAft>
                <a:spcPts val="600"/>
              </a:spcAft>
            </a:pPr>
            <a:r>
              <a:rPr lang="en-AU" sz="1200"/>
              <a:t>Cybersecurity and IT system controls.</a:t>
            </a:r>
          </a:p>
          <a:p>
            <a:pPr marL="177800" lvl="2" indent="-177800">
              <a:spcBef>
                <a:spcPts val="0"/>
              </a:spcBef>
              <a:spcAft>
                <a:spcPts val="600"/>
              </a:spcAft>
            </a:pPr>
            <a:r>
              <a:rPr lang="en-AU" sz="1200"/>
              <a:t>These risks underscore the need for robust financial management practices, enhanced policy frameworks, and strengthened technological safeguards to ensure organisational resilience.</a:t>
            </a:r>
          </a:p>
          <a:p>
            <a:pPr marL="177800" lvl="2" indent="-177800">
              <a:spcBef>
                <a:spcPts val="0"/>
              </a:spcBef>
              <a:spcAft>
                <a:spcPts val="600"/>
              </a:spcAft>
            </a:pPr>
            <a:r>
              <a:rPr lang="en-AU" sz="1200"/>
              <a:t>DTF is considering ways it can better support and guide departments and agencies to assist them in addressing these key emerging risks.</a:t>
            </a:r>
          </a:p>
        </p:txBody>
      </p:sp>
    </p:spTree>
    <p:extLst>
      <p:ext uri="{BB962C8B-B14F-4D97-AF65-F5344CB8AC3E}">
        <p14:creationId xmlns:p14="http://schemas.microsoft.com/office/powerpoint/2010/main" val="256309540"/>
      </p:ext>
    </p:extLst>
  </p:cSld>
  <p:clrMapOvr>
    <a:masterClrMapping/>
  </p:clrMapOvr>
</p:sld>
</file>

<file path=ppt/theme/theme1.xml><?xml version="1.0" encoding="utf-8"?>
<a:theme xmlns:a="http://schemas.openxmlformats.org/drawingml/2006/main" name="Office Theme">
  <a:themeElements>
    <a:clrScheme name="DTF corporate blue">
      <a:dk1>
        <a:srgbClr val="232B39"/>
      </a:dk1>
      <a:lt1>
        <a:sysClr val="window" lastClr="FFFFFF"/>
      </a:lt1>
      <a:dk2>
        <a:srgbClr val="3A3467"/>
      </a:dk2>
      <a:lt2>
        <a:srgbClr val="C2EBFA"/>
      </a:lt2>
      <a:accent1>
        <a:srgbClr val="0072CE"/>
      </a:accent1>
      <a:accent2>
        <a:srgbClr val="68CEF2"/>
      </a:accent2>
      <a:accent3>
        <a:srgbClr val="004C97"/>
      </a:accent3>
      <a:accent4>
        <a:srgbClr val="D3D5D7"/>
      </a:accent4>
      <a:accent5>
        <a:srgbClr val="5BBD74"/>
      </a:accent5>
      <a:accent6>
        <a:srgbClr val="D4E15F"/>
      </a:accent6>
      <a:hlink>
        <a:srgbClr val="53565A"/>
      </a:hlink>
      <a:folHlink>
        <a:srgbClr val="999999"/>
      </a:folHlink>
    </a:clrScheme>
    <a:fontScheme name="Brand Vic">
      <a:majorFont>
        <a:latin typeface="VIC SemiBold"/>
        <a:ea typeface=""/>
        <a:cs typeface=""/>
      </a:majorFont>
      <a:minorFont>
        <a:latin typeface="V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TF PowerPoint.potx" id="{1B2E21D0-A801-450E-B2E8-E6F4AE40109B}" vid="{D4851D8E-856F-47DD-8D90-C1189A66A0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rand Vic">
      <a:majorFont>
        <a:latin typeface="VIC SemiBold"/>
        <a:ea typeface=""/>
        <a:cs typeface=""/>
      </a:majorFont>
      <a:minorFont>
        <a:latin typeface="V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1DBD7666485A4EA5B1A8B294DA6633" ma:contentTypeVersion="16" ma:contentTypeDescription="Create a new document." ma:contentTypeScope="" ma:versionID="5faaca9c181dcc1e964292213987f4e6">
  <xsd:schema xmlns:xsd="http://www.w3.org/2001/XMLSchema" xmlns:xs="http://www.w3.org/2001/XMLSchema" xmlns:p="http://schemas.microsoft.com/office/2006/metadata/properties" xmlns:ns2="2f95bb59-30e7-42c6-8ed2-c45171cffb97" xmlns:ns3="12586c5d-a169-44bb-843a-357041cf8a66" targetNamespace="http://schemas.microsoft.com/office/2006/metadata/properties" ma:root="true" ma:fieldsID="6186ab13d52423f618f44fa95b28ad64" ns2:_="" ns3:_="">
    <xsd:import namespace="2f95bb59-30e7-42c6-8ed2-c45171cffb97"/>
    <xsd:import namespace="12586c5d-a169-44bb-843a-357041cf8a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5bb59-30e7-42c6-8ed2-c45171cffb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292314e-c97d-49c1-8ae7-4cb6e1c4f97c"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586c5d-a169-44bb-843a-357041cf8a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b80b3d7-2d6b-47a8-8594-c009448834ae}" ma:internalName="TaxCatchAll" ma:showField="CatchAllData" ma:web="12586c5d-a169-44bb-843a-357041cf8a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2586c5d-a169-44bb-843a-357041cf8a66" xsi:nil="true"/>
    <lcf76f155ced4ddcb4097134ff3c332f xmlns="2f95bb59-30e7-42c6-8ed2-c45171cffb97">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9F57E6-AC45-44A1-A37F-0D7CB4B05E16}">
  <ds:schemaRefs>
    <ds:schemaRef ds:uri="12586c5d-a169-44bb-843a-357041cf8a66"/>
    <ds:schemaRef ds:uri="2f95bb59-30e7-42c6-8ed2-c45171cffb9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C9455AE-030A-4094-860F-580619EE39A5}">
  <ds:schemaRefs>
    <ds:schemaRef ds:uri="12586c5d-a169-44bb-843a-357041cf8a66"/>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2f95bb59-30e7-42c6-8ed2-c45171cffb97"/>
    <ds:schemaRef ds:uri="http://www.w3.org/XML/1998/namespace"/>
  </ds:schemaRefs>
</ds:datastoreItem>
</file>

<file path=customXml/itemProps3.xml><?xml version="1.0" encoding="utf-8"?>
<ds:datastoreItem xmlns:ds="http://schemas.openxmlformats.org/officeDocument/2006/customXml" ds:itemID="{C273F46A-C1EB-47F5-ABCF-856E1AE2BD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DTF PowerPoint</Template>
  <TotalTime>0</TotalTime>
  <Words>2364</Words>
  <Application>Microsoft Office PowerPoint</Application>
  <PresentationFormat>Widescreen</PresentationFormat>
  <Paragraphs>163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VIC SemiBold</vt:lpstr>
      <vt:lpstr>VIC</vt:lpstr>
      <vt:lpstr>Arial</vt:lpstr>
      <vt:lpstr>Calibri</vt:lpstr>
      <vt:lpstr>Office Theme</vt:lpstr>
      <vt:lpstr>2023-24 Whole of Victorian Government  Financial Management Compliance Outcomes </vt:lpstr>
      <vt:lpstr>Financial Management and Compliance Framework</vt:lpstr>
      <vt:lpstr>Standing Directions</vt:lpstr>
      <vt:lpstr>Roles and responsibilities</vt:lpstr>
      <vt:lpstr>Application and exemption</vt:lpstr>
      <vt:lpstr>2023-24 Whole of Government compliance results</vt:lpstr>
      <vt:lpstr>Material and non-material compliance deficiencies</vt:lpstr>
      <vt:lpstr>Key compliance risks</vt:lpstr>
      <vt:lpstr>Emerging risks</vt:lpstr>
      <vt:lpstr>Compliance reporting and focus going forward</vt:lpstr>
      <vt:lpstr>Strategies for improving future compliance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2021-22 Financial Management Compliance Report</dc:title>
  <dc:creator>Candy Ng (DTF)</dc:creator>
  <cp:lastModifiedBy>Jonah De Pedro (DTF)</cp:lastModifiedBy>
  <cp:revision>1</cp:revision>
  <dcterms:created xsi:type="dcterms:W3CDTF">2022-12-14T00:29:56Z</dcterms:created>
  <dcterms:modified xsi:type="dcterms:W3CDTF">2025-07-18T01:12:53Z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158ebbd-6c5e-441f-bfc9-4eb8c11e3978_Enabled">
    <vt:lpwstr>true</vt:lpwstr>
  </property>
  <property fmtid="{D5CDD505-2E9C-101B-9397-08002B2CF9AE}" pid="3" name="MSIP_Label_7158ebbd-6c5e-441f-bfc9-4eb8c11e3978_SetDate">
    <vt:lpwstr>2022-12-14T00:32:16Z</vt:lpwstr>
  </property>
  <property fmtid="{D5CDD505-2E9C-101B-9397-08002B2CF9AE}" pid="4" name="MSIP_Label_7158ebbd-6c5e-441f-bfc9-4eb8c11e3978_Method">
    <vt:lpwstr>Privileged</vt:lpwstr>
  </property>
  <property fmtid="{D5CDD505-2E9C-101B-9397-08002B2CF9AE}" pid="5" name="MSIP_Label_7158ebbd-6c5e-441f-bfc9-4eb8c11e3978_Name">
    <vt:lpwstr>7158ebbd-6c5e-441f-bfc9-4eb8c11e3978</vt:lpwstr>
  </property>
  <property fmtid="{D5CDD505-2E9C-101B-9397-08002B2CF9AE}" pid="6" name="MSIP_Label_7158ebbd-6c5e-441f-bfc9-4eb8c11e3978_SiteId">
    <vt:lpwstr>722ea0be-3e1c-4b11-ad6f-9401d6856e24</vt:lpwstr>
  </property>
  <property fmtid="{D5CDD505-2E9C-101B-9397-08002B2CF9AE}" pid="7" name="MSIP_Label_7158ebbd-6c5e-441f-bfc9-4eb8c11e3978_ActionId">
    <vt:lpwstr>94048106-aec5-483f-942f-eb0978ca7274</vt:lpwstr>
  </property>
  <property fmtid="{D5CDD505-2E9C-101B-9397-08002B2CF9AE}" pid="8" name="MSIP_Label_7158ebbd-6c5e-441f-bfc9-4eb8c11e3978_ContentBits">
    <vt:lpwstr>2</vt:lpwstr>
  </property>
  <property fmtid="{D5CDD505-2E9C-101B-9397-08002B2CF9AE}" pid="9" name="ContentTypeId">
    <vt:lpwstr>0x010100461DBD7666485A4EA5B1A8B294DA6633</vt:lpwstr>
  </property>
  <property fmtid="{D5CDD505-2E9C-101B-9397-08002B2CF9AE}" pid="10" name="MediaServiceImageTags">
    <vt:lpwstr/>
  </property>
</Properties>
</file>