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3.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0" r:id="rId1"/>
    <p:sldMasterId id="2147483711" r:id="rId2"/>
    <p:sldMasterId id="2147483684" r:id="rId3"/>
    <p:sldMasterId id="2147483706" r:id="rId4"/>
  </p:sldMasterIdLst>
  <p:notesMasterIdLst>
    <p:notesMasterId r:id="rId13"/>
  </p:notesMasterIdLst>
  <p:handoutMasterIdLst>
    <p:handoutMasterId r:id="rId14"/>
  </p:handoutMasterIdLst>
  <p:sldIdLst>
    <p:sldId id="256" r:id="rId5"/>
    <p:sldId id="273" r:id="rId6"/>
    <p:sldId id="277" r:id="rId7"/>
    <p:sldId id="272" r:id="rId8"/>
    <p:sldId id="276" r:id="rId9"/>
    <p:sldId id="279" r:id="rId10"/>
    <p:sldId id="278" r:id="rId11"/>
    <p:sldId id="258" r:id="rId1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D1D1DF9-63FF-4DA3-907E-C1F758FF5737}">
          <p14:sldIdLst>
            <p14:sldId id="256"/>
            <p14:sldId id="273"/>
            <p14:sldId id="277"/>
            <p14:sldId id="272"/>
            <p14:sldId id="276"/>
            <p14:sldId id="279"/>
            <p14:sldId id="278"/>
            <p14:sldId id="258"/>
          </p14:sldIdLst>
        </p14:section>
      </p14:sectionLst>
    </p:ext>
    <p:ext uri="{EFAFB233-063F-42B5-8137-9DF3F51BA10A}">
      <p15:sldGuideLst xmlns:p15="http://schemas.microsoft.com/office/powerpoint/2012/main">
        <p15:guide id="1" orient="horz" pos="4037">
          <p15:clr>
            <a:srgbClr val="A4A3A4"/>
          </p15:clr>
        </p15:guide>
        <p15:guide id="2" pos="4578">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ferSingleView="1">
    <p:restoredLeft sz="12226" autoAdjust="0"/>
    <p:restoredTop sz="89048" autoAdjust="0"/>
  </p:normalViewPr>
  <p:slideViewPr>
    <p:cSldViewPr snapToGrid="0" showGuides="1">
      <p:cViewPr varScale="1">
        <p:scale>
          <a:sx n="125" d="100"/>
          <a:sy n="125" d="100"/>
        </p:scale>
        <p:origin x="1392" y="108"/>
      </p:cViewPr>
      <p:guideLst>
        <p:guide orient="horz" pos="4037"/>
        <p:guide pos="4578"/>
      </p:guideLst>
    </p:cSldViewPr>
  </p:slideViewPr>
  <p:outlineViewPr>
    <p:cViewPr>
      <p:scale>
        <a:sx n="33" d="100"/>
        <a:sy n="33" d="100"/>
      </p:scale>
      <p:origin x="0" y="-6828"/>
    </p:cViewPr>
  </p:outlin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94" d="100"/>
          <a:sy n="94" d="100"/>
        </p:scale>
        <p:origin x="-3252"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Footer Placeholder 3"/>
          <p:cNvSpPr>
            <a:spLocks noGrp="1"/>
          </p:cNvSpPr>
          <p:nvPr>
            <p:ph type="ftr" sz="quarter" idx="2"/>
          </p:nvPr>
        </p:nvSpPr>
        <p:spPr>
          <a:xfrm>
            <a:off x="1910273" y="9430306"/>
            <a:ext cx="2945659" cy="496332"/>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0" y="9428583"/>
            <a:ext cx="785509" cy="496332"/>
          </a:xfrm>
          <a:prstGeom prst="rect">
            <a:avLst/>
          </a:prstGeom>
        </p:spPr>
        <p:txBody>
          <a:bodyPr vert="horz" lIns="91440" tIns="45720" rIns="91440" bIns="45720" rtlCol="0" anchor="b"/>
          <a:lstStyle>
            <a:lvl1pPr algn="r">
              <a:defRPr sz="1200"/>
            </a:lvl1pPr>
          </a:lstStyle>
          <a:p>
            <a:pPr algn="l"/>
            <a:fld id="{2B9FF7B1-CCFB-4FFE-978D-4BF0B25E11E6}" type="slidenum">
              <a:rPr lang="en-AU" smtClean="0"/>
              <a:pPr algn="l"/>
              <a:t>‹#›</a:t>
            </a:fld>
            <a:endParaRPr lang="en-AU"/>
          </a:p>
        </p:txBody>
      </p:sp>
      <p:sp>
        <p:nvSpPr>
          <p:cNvPr id="6" name="Freeform 5"/>
          <p:cNvSpPr>
            <a:spLocks noChangeAspect="1"/>
          </p:cNvSpPr>
          <p:nvPr/>
        </p:nvSpPr>
        <p:spPr>
          <a:xfrm>
            <a:off x="4763882" y="9332603"/>
            <a:ext cx="2033793" cy="594035"/>
          </a:xfrm>
          <a:custGeom>
            <a:avLst/>
            <a:gdLst>
              <a:gd name="connsiteX0" fmla="*/ 226219 w 1845469"/>
              <a:gd name="connsiteY0" fmla="*/ 464343 h 464343"/>
              <a:gd name="connsiteX1" fmla="*/ 1845469 w 1845469"/>
              <a:gd name="connsiteY1" fmla="*/ 464343 h 464343"/>
              <a:gd name="connsiteX2" fmla="*/ 1845469 w 1845469"/>
              <a:gd name="connsiteY2" fmla="*/ 0 h 464343"/>
              <a:gd name="connsiteX3" fmla="*/ 0 w 1845469"/>
              <a:gd name="connsiteY3" fmla="*/ 0 h 464343"/>
              <a:gd name="connsiteX4" fmla="*/ 226219 w 1845469"/>
              <a:gd name="connsiteY4" fmla="*/ 464343 h 464343"/>
              <a:gd name="connsiteX0" fmla="*/ 226219 w 1845469"/>
              <a:gd name="connsiteY0" fmla="*/ 464343 h 464343"/>
              <a:gd name="connsiteX1" fmla="*/ 1845469 w 1845469"/>
              <a:gd name="connsiteY1" fmla="*/ 464343 h 464343"/>
              <a:gd name="connsiteX2" fmla="*/ 1740694 w 1845469"/>
              <a:gd name="connsiteY2" fmla="*/ 0 h 464343"/>
              <a:gd name="connsiteX3" fmla="*/ 0 w 1845469"/>
              <a:gd name="connsiteY3" fmla="*/ 0 h 464343"/>
              <a:gd name="connsiteX4" fmla="*/ 226219 w 1845469"/>
              <a:gd name="connsiteY4" fmla="*/ 464343 h 464343"/>
              <a:gd name="connsiteX0" fmla="*/ 226219 w 1740694"/>
              <a:gd name="connsiteY0" fmla="*/ 464343 h 464343"/>
              <a:gd name="connsiteX1" fmla="*/ 1735931 w 1740694"/>
              <a:gd name="connsiteY1" fmla="*/ 464343 h 464343"/>
              <a:gd name="connsiteX2" fmla="*/ 1740694 w 1740694"/>
              <a:gd name="connsiteY2" fmla="*/ 0 h 464343"/>
              <a:gd name="connsiteX3" fmla="*/ 0 w 1740694"/>
              <a:gd name="connsiteY3" fmla="*/ 0 h 464343"/>
              <a:gd name="connsiteX4" fmla="*/ 226219 w 1740694"/>
              <a:gd name="connsiteY4" fmla="*/ 464343 h 464343"/>
              <a:gd name="connsiteX0" fmla="*/ 226219 w 1740694"/>
              <a:gd name="connsiteY0" fmla="*/ 464343 h 464343"/>
              <a:gd name="connsiteX1" fmla="*/ 1735931 w 1740694"/>
              <a:gd name="connsiteY1" fmla="*/ 464343 h 464343"/>
              <a:gd name="connsiteX2" fmla="*/ 1740694 w 1740694"/>
              <a:gd name="connsiteY2" fmla="*/ 0 h 464343"/>
              <a:gd name="connsiteX3" fmla="*/ 0 w 1740694"/>
              <a:gd name="connsiteY3" fmla="*/ 0 h 464343"/>
              <a:gd name="connsiteX4" fmla="*/ 226219 w 1740694"/>
              <a:gd name="connsiteY4" fmla="*/ 464343 h 464343"/>
              <a:gd name="connsiteX0" fmla="*/ 226219 w 1743363"/>
              <a:gd name="connsiteY0" fmla="*/ 464343 h 464343"/>
              <a:gd name="connsiteX1" fmla="*/ 1743075 w 1743363"/>
              <a:gd name="connsiteY1" fmla="*/ 464343 h 464343"/>
              <a:gd name="connsiteX2" fmla="*/ 1740694 w 1743363"/>
              <a:gd name="connsiteY2" fmla="*/ 0 h 464343"/>
              <a:gd name="connsiteX3" fmla="*/ 0 w 1743363"/>
              <a:gd name="connsiteY3" fmla="*/ 0 h 464343"/>
              <a:gd name="connsiteX4" fmla="*/ 226219 w 1743363"/>
              <a:gd name="connsiteY4" fmla="*/ 464343 h 464343"/>
              <a:gd name="connsiteX0" fmla="*/ 226219 w 1741152"/>
              <a:gd name="connsiteY0" fmla="*/ 464343 h 464343"/>
              <a:gd name="connsiteX1" fmla="*/ 1740694 w 1741152"/>
              <a:gd name="connsiteY1" fmla="*/ 464343 h 464343"/>
              <a:gd name="connsiteX2" fmla="*/ 1740694 w 1741152"/>
              <a:gd name="connsiteY2" fmla="*/ 0 h 464343"/>
              <a:gd name="connsiteX3" fmla="*/ 0 w 1741152"/>
              <a:gd name="connsiteY3" fmla="*/ 0 h 464343"/>
              <a:gd name="connsiteX4" fmla="*/ 226219 w 1741152"/>
              <a:gd name="connsiteY4" fmla="*/ 464343 h 4643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41152" h="464343">
                <a:moveTo>
                  <a:pt x="226219" y="464343"/>
                </a:moveTo>
                <a:lnTo>
                  <a:pt x="1740694" y="464343"/>
                </a:lnTo>
                <a:cubicBezTo>
                  <a:pt x="1742282" y="309562"/>
                  <a:pt x="1739106" y="154781"/>
                  <a:pt x="1740694" y="0"/>
                </a:cubicBezTo>
                <a:lnTo>
                  <a:pt x="0" y="0"/>
                </a:lnTo>
                <a:lnTo>
                  <a:pt x="226219" y="464343"/>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26674" y="9434214"/>
            <a:ext cx="1195506" cy="390813"/>
          </a:xfrm>
          <a:prstGeom prst="rect">
            <a:avLst/>
          </a:prstGeom>
        </p:spPr>
      </p:pic>
      <p:grpSp>
        <p:nvGrpSpPr>
          <p:cNvPr id="9" name="Group 8"/>
          <p:cNvGrpSpPr>
            <a:grpSpLocks noChangeAspect="1"/>
          </p:cNvGrpSpPr>
          <p:nvPr/>
        </p:nvGrpSpPr>
        <p:grpSpPr>
          <a:xfrm>
            <a:off x="-9947" y="0"/>
            <a:ext cx="3279113" cy="468975"/>
            <a:chOff x="1785330" y="3437540"/>
            <a:chExt cx="11786978" cy="1539192"/>
          </a:xfrm>
        </p:grpSpPr>
        <p:sp>
          <p:nvSpPr>
            <p:cNvPr id="10" name="Freeform 9"/>
            <p:cNvSpPr/>
            <p:nvPr userDrawn="1"/>
          </p:nvSpPr>
          <p:spPr>
            <a:xfrm>
              <a:off x="1785353" y="3440241"/>
              <a:ext cx="11786955" cy="1536491"/>
            </a:xfrm>
            <a:custGeom>
              <a:avLst/>
              <a:gdLst>
                <a:gd name="connsiteX0" fmla="*/ 0 w 3362325"/>
                <a:gd name="connsiteY0" fmla="*/ 0 h 433387"/>
                <a:gd name="connsiteX1" fmla="*/ 3362325 w 3362325"/>
                <a:gd name="connsiteY1" fmla="*/ 0 h 433387"/>
                <a:gd name="connsiteX2" fmla="*/ 3143250 w 3362325"/>
                <a:gd name="connsiteY2" fmla="*/ 433387 h 433387"/>
                <a:gd name="connsiteX3" fmla="*/ 4763 w 3362325"/>
                <a:gd name="connsiteY3" fmla="*/ 433387 h 433387"/>
                <a:gd name="connsiteX4" fmla="*/ 0 w 3362325"/>
                <a:gd name="connsiteY4" fmla="*/ 0 h 433387"/>
                <a:gd name="connsiteX0" fmla="*/ 0 w 3362325"/>
                <a:gd name="connsiteY0" fmla="*/ 0 h 433387"/>
                <a:gd name="connsiteX1" fmla="*/ 3362325 w 3362325"/>
                <a:gd name="connsiteY1" fmla="*/ 0 h 433387"/>
                <a:gd name="connsiteX2" fmla="*/ 3143250 w 3362325"/>
                <a:gd name="connsiteY2" fmla="*/ 433387 h 433387"/>
                <a:gd name="connsiteX3" fmla="*/ 42863 w 3362325"/>
                <a:gd name="connsiteY3" fmla="*/ 428625 h 433387"/>
                <a:gd name="connsiteX4" fmla="*/ 0 w 3362325"/>
                <a:gd name="connsiteY4" fmla="*/ 0 h 433387"/>
                <a:gd name="connsiteX0" fmla="*/ 2670 w 3319751"/>
                <a:gd name="connsiteY0" fmla="*/ 0 h 435769"/>
                <a:gd name="connsiteX1" fmla="*/ 3319751 w 3319751"/>
                <a:gd name="connsiteY1" fmla="*/ 2382 h 435769"/>
                <a:gd name="connsiteX2" fmla="*/ 3100676 w 3319751"/>
                <a:gd name="connsiteY2" fmla="*/ 435769 h 435769"/>
                <a:gd name="connsiteX3" fmla="*/ 289 w 3319751"/>
                <a:gd name="connsiteY3" fmla="*/ 431007 h 435769"/>
                <a:gd name="connsiteX4" fmla="*/ 2670 w 3319751"/>
                <a:gd name="connsiteY4" fmla="*/ 0 h 435769"/>
                <a:gd name="connsiteX0" fmla="*/ 0 w 3317081"/>
                <a:gd name="connsiteY0" fmla="*/ 0 h 435769"/>
                <a:gd name="connsiteX1" fmla="*/ 3317081 w 3317081"/>
                <a:gd name="connsiteY1" fmla="*/ 2382 h 435769"/>
                <a:gd name="connsiteX2" fmla="*/ 3098006 w 3317081"/>
                <a:gd name="connsiteY2" fmla="*/ 435769 h 435769"/>
                <a:gd name="connsiteX3" fmla="*/ 4762 w 3317081"/>
                <a:gd name="connsiteY3" fmla="*/ 431007 h 435769"/>
                <a:gd name="connsiteX4" fmla="*/ 0 w 3317081"/>
                <a:gd name="connsiteY4" fmla="*/ 0 h 435769"/>
                <a:gd name="connsiteX0" fmla="*/ 0 w 3317081"/>
                <a:gd name="connsiteY0" fmla="*/ 0 h 435769"/>
                <a:gd name="connsiteX1" fmla="*/ 3317081 w 3317081"/>
                <a:gd name="connsiteY1" fmla="*/ 2382 h 435769"/>
                <a:gd name="connsiteX2" fmla="*/ 3112294 w 3317081"/>
                <a:gd name="connsiteY2" fmla="*/ 435769 h 435769"/>
                <a:gd name="connsiteX3" fmla="*/ 4762 w 3317081"/>
                <a:gd name="connsiteY3" fmla="*/ 431007 h 435769"/>
                <a:gd name="connsiteX4" fmla="*/ 0 w 3317081"/>
                <a:gd name="connsiteY4" fmla="*/ 0 h 435769"/>
                <a:gd name="connsiteX0" fmla="*/ 0 w 3317081"/>
                <a:gd name="connsiteY0" fmla="*/ 0 h 442913"/>
                <a:gd name="connsiteX1" fmla="*/ 3317081 w 3317081"/>
                <a:gd name="connsiteY1" fmla="*/ 2382 h 442913"/>
                <a:gd name="connsiteX2" fmla="*/ 3112294 w 3317081"/>
                <a:gd name="connsiteY2" fmla="*/ 435769 h 442913"/>
                <a:gd name="connsiteX3" fmla="*/ 2381 w 3317081"/>
                <a:gd name="connsiteY3" fmla="*/ 442913 h 442913"/>
                <a:gd name="connsiteX4" fmla="*/ 0 w 3317081"/>
                <a:gd name="connsiteY4" fmla="*/ 0 h 442913"/>
                <a:gd name="connsiteX0" fmla="*/ 4974 w 3322055"/>
                <a:gd name="connsiteY0" fmla="*/ 0 h 438151"/>
                <a:gd name="connsiteX1" fmla="*/ 3322055 w 3322055"/>
                <a:gd name="connsiteY1" fmla="*/ 2382 h 438151"/>
                <a:gd name="connsiteX2" fmla="*/ 3117268 w 3322055"/>
                <a:gd name="connsiteY2" fmla="*/ 435769 h 438151"/>
                <a:gd name="connsiteX3" fmla="*/ 211 w 3322055"/>
                <a:gd name="connsiteY3" fmla="*/ 438151 h 438151"/>
                <a:gd name="connsiteX4" fmla="*/ 4974 w 3322055"/>
                <a:gd name="connsiteY4" fmla="*/ 0 h 438151"/>
                <a:gd name="connsiteX0" fmla="*/ 4974 w 3322055"/>
                <a:gd name="connsiteY0" fmla="*/ 0 h 438151"/>
                <a:gd name="connsiteX1" fmla="*/ 3322055 w 3322055"/>
                <a:gd name="connsiteY1" fmla="*/ 2382 h 438151"/>
                <a:gd name="connsiteX2" fmla="*/ 3117268 w 3322055"/>
                <a:gd name="connsiteY2" fmla="*/ 435769 h 438151"/>
                <a:gd name="connsiteX3" fmla="*/ 211 w 3322055"/>
                <a:gd name="connsiteY3" fmla="*/ 438151 h 438151"/>
                <a:gd name="connsiteX4" fmla="*/ 4974 w 3322055"/>
                <a:gd name="connsiteY4" fmla="*/ 0 h 438151"/>
                <a:gd name="connsiteX0" fmla="*/ 7311 w 3324392"/>
                <a:gd name="connsiteY0" fmla="*/ 0 h 435770"/>
                <a:gd name="connsiteX1" fmla="*/ 3324392 w 3324392"/>
                <a:gd name="connsiteY1" fmla="*/ 2382 h 435770"/>
                <a:gd name="connsiteX2" fmla="*/ 3119605 w 3324392"/>
                <a:gd name="connsiteY2" fmla="*/ 435769 h 435770"/>
                <a:gd name="connsiteX3" fmla="*/ 166 w 3324392"/>
                <a:gd name="connsiteY3" fmla="*/ 435770 h 435770"/>
                <a:gd name="connsiteX4" fmla="*/ 7311 w 3324392"/>
                <a:gd name="connsiteY4" fmla="*/ 0 h 435770"/>
                <a:gd name="connsiteX0" fmla="*/ 0 w 3326606"/>
                <a:gd name="connsiteY0" fmla="*/ 0 h 433389"/>
                <a:gd name="connsiteX1" fmla="*/ 3326606 w 3326606"/>
                <a:gd name="connsiteY1" fmla="*/ 1 h 433389"/>
                <a:gd name="connsiteX2" fmla="*/ 3121819 w 3326606"/>
                <a:gd name="connsiteY2" fmla="*/ 433388 h 433389"/>
                <a:gd name="connsiteX3" fmla="*/ 2380 w 3326606"/>
                <a:gd name="connsiteY3" fmla="*/ 433389 h 433389"/>
                <a:gd name="connsiteX4" fmla="*/ 0 w 3326606"/>
                <a:gd name="connsiteY4" fmla="*/ 0 h 433389"/>
                <a:gd name="connsiteX0" fmla="*/ 2672 w 3324515"/>
                <a:gd name="connsiteY0" fmla="*/ 0 h 433389"/>
                <a:gd name="connsiteX1" fmla="*/ 3324515 w 3324515"/>
                <a:gd name="connsiteY1" fmla="*/ 1 h 433389"/>
                <a:gd name="connsiteX2" fmla="*/ 3119728 w 3324515"/>
                <a:gd name="connsiteY2" fmla="*/ 433388 h 433389"/>
                <a:gd name="connsiteX3" fmla="*/ 289 w 3324515"/>
                <a:gd name="connsiteY3" fmla="*/ 433389 h 433389"/>
                <a:gd name="connsiteX4" fmla="*/ 2672 w 3324515"/>
                <a:gd name="connsiteY4" fmla="*/ 0 h 433389"/>
                <a:gd name="connsiteX0" fmla="*/ 0 w 3326606"/>
                <a:gd name="connsiteY0" fmla="*/ 7142 h 433388"/>
                <a:gd name="connsiteX1" fmla="*/ 3326606 w 3326606"/>
                <a:gd name="connsiteY1" fmla="*/ 0 h 433388"/>
                <a:gd name="connsiteX2" fmla="*/ 3121819 w 3326606"/>
                <a:gd name="connsiteY2" fmla="*/ 433387 h 433388"/>
                <a:gd name="connsiteX3" fmla="*/ 2380 w 3326606"/>
                <a:gd name="connsiteY3" fmla="*/ 433388 h 433388"/>
                <a:gd name="connsiteX4" fmla="*/ 0 w 3326606"/>
                <a:gd name="connsiteY4" fmla="*/ 7142 h 433388"/>
                <a:gd name="connsiteX0" fmla="*/ 461 w 3324685"/>
                <a:gd name="connsiteY0" fmla="*/ 0 h 433390"/>
                <a:gd name="connsiteX1" fmla="*/ 3324685 w 3324685"/>
                <a:gd name="connsiteY1" fmla="*/ 2 h 433390"/>
                <a:gd name="connsiteX2" fmla="*/ 3119898 w 3324685"/>
                <a:gd name="connsiteY2" fmla="*/ 433389 h 433390"/>
                <a:gd name="connsiteX3" fmla="*/ 459 w 3324685"/>
                <a:gd name="connsiteY3" fmla="*/ 433390 h 433390"/>
                <a:gd name="connsiteX4" fmla="*/ 461 w 3324685"/>
                <a:gd name="connsiteY4" fmla="*/ 0 h 4333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24685" h="433390">
                  <a:moveTo>
                    <a:pt x="461" y="0"/>
                  </a:moveTo>
                  <a:lnTo>
                    <a:pt x="3324685" y="2"/>
                  </a:lnTo>
                  <a:lnTo>
                    <a:pt x="3119898" y="433389"/>
                  </a:lnTo>
                  <a:lnTo>
                    <a:pt x="459" y="433390"/>
                  </a:lnTo>
                  <a:cubicBezTo>
                    <a:pt x="-1129" y="288928"/>
                    <a:pt x="2049" y="144462"/>
                    <a:pt x="461"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11" name="Group 10"/>
            <p:cNvGrpSpPr/>
            <p:nvPr userDrawn="1"/>
          </p:nvGrpSpPr>
          <p:grpSpPr>
            <a:xfrm>
              <a:off x="1785330" y="3437540"/>
              <a:ext cx="2844291" cy="1539192"/>
              <a:chOff x="1785330" y="3437540"/>
              <a:chExt cx="2844291" cy="1539192"/>
            </a:xfrm>
          </p:grpSpPr>
          <p:sp>
            <p:nvSpPr>
              <p:cNvPr id="12" name="Freeform 11"/>
              <p:cNvSpPr/>
              <p:nvPr userDrawn="1"/>
            </p:nvSpPr>
            <p:spPr>
              <a:xfrm>
                <a:off x="1785330" y="3437540"/>
                <a:ext cx="2366021" cy="1539192"/>
              </a:xfrm>
              <a:custGeom>
                <a:avLst/>
                <a:gdLst>
                  <a:gd name="connsiteX0" fmla="*/ 0 w 2956560"/>
                  <a:gd name="connsiteY0" fmla="*/ 0 h 6217920"/>
                  <a:gd name="connsiteX1" fmla="*/ 2956560 w 2956560"/>
                  <a:gd name="connsiteY1" fmla="*/ 6217920 h 6217920"/>
                  <a:gd name="connsiteX2" fmla="*/ 7620 w 2956560"/>
                  <a:gd name="connsiteY2" fmla="*/ 6217920 h 6217920"/>
                  <a:gd name="connsiteX3" fmla="*/ 0 w 2956560"/>
                  <a:gd name="connsiteY3" fmla="*/ 0 h 6217920"/>
                  <a:gd name="connsiteX0" fmla="*/ 0 w 3069276"/>
                  <a:gd name="connsiteY0" fmla="*/ 0 h 6631187"/>
                  <a:gd name="connsiteX1" fmla="*/ 3069276 w 3069276"/>
                  <a:gd name="connsiteY1" fmla="*/ 6631187 h 6631187"/>
                  <a:gd name="connsiteX2" fmla="*/ 120336 w 3069276"/>
                  <a:gd name="connsiteY2" fmla="*/ 6631187 h 6631187"/>
                  <a:gd name="connsiteX3" fmla="*/ 0 w 3069276"/>
                  <a:gd name="connsiteY3" fmla="*/ 0 h 6631187"/>
                  <a:gd name="connsiteX0" fmla="*/ 37882 w 3107158"/>
                  <a:gd name="connsiteY0" fmla="*/ 0 h 6631187"/>
                  <a:gd name="connsiteX1" fmla="*/ 3107158 w 3107158"/>
                  <a:gd name="connsiteY1" fmla="*/ 6631187 h 6631187"/>
                  <a:gd name="connsiteX2" fmla="*/ 158218 w 3107158"/>
                  <a:gd name="connsiteY2" fmla="*/ 6631187 h 6631187"/>
                  <a:gd name="connsiteX3" fmla="*/ 0 w 3107158"/>
                  <a:gd name="connsiteY3" fmla="*/ 2639020 h 6631187"/>
                  <a:gd name="connsiteX4" fmla="*/ 37882 w 3107158"/>
                  <a:gd name="connsiteY4" fmla="*/ 0 h 6631187"/>
                  <a:gd name="connsiteX0" fmla="*/ 2104261 w 5173537"/>
                  <a:gd name="connsiteY0" fmla="*/ 0 h 6631187"/>
                  <a:gd name="connsiteX1" fmla="*/ 5173537 w 5173537"/>
                  <a:gd name="connsiteY1" fmla="*/ 6631187 h 6631187"/>
                  <a:gd name="connsiteX2" fmla="*/ 2224597 w 5173537"/>
                  <a:gd name="connsiteY2" fmla="*/ 6631187 h 6631187"/>
                  <a:gd name="connsiteX3" fmla="*/ 0 w 5173537"/>
                  <a:gd name="connsiteY3" fmla="*/ 9072 h 6631187"/>
                  <a:gd name="connsiteX4" fmla="*/ 2104261 w 5173537"/>
                  <a:gd name="connsiteY4" fmla="*/ 0 h 6631187"/>
                  <a:gd name="connsiteX0" fmla="*/ 2104261 w 5173537"/>
                  <a:gd name="connsiteY0" fmla="*/ 0 h 6631187"/>
                  <a:gd name="connsiteX1" fmla="*/ 5173537 w 5173537"/>
                  <a:gd name="connsiteY1" fmla="*/ 6631187 h 6631187"/>
                  <a:gd name="connsiteX2" fmla="*/ 2224597 w 5173537"/>
                  <a:gd name="connsiteY2" fmla="*/ 6631187 h 6631187"/>
                  <a:gd name="connsiteX3" fmla="*/ 1728262 w 5173537"/>
                  <a:gd name="connsiteY3" fmla="*/ 5381683 h 6631187"/>
                  <a:gd name="connsiteX4" fmla="*/ 0 w 5173537"/>
                  <a:gd name="connsiteY4" fmla="*/ 9072 h 6631187"/>
                  <a:gd name="connsiteX5" fmla="*/ 2104261 w 5173537"/>
                  <a:gd name="connsiteY5" fmla="*/ 0 h 6631187"/>
                  <a:gd name="connsiteX0" fmla="*/ 2104261 w 5173537"/>
                  <a:gd name="connsiteY0" fmla="*/ 0 h 6659082"/>
                  <a:gd name="connsiteX1" fmla="*/ 5173537 w 5173537"/>
                  <a:gd name="connsiteY1" fmla="*/ 6631187 h 6659082"/>
                  <a:gd name="connsiteX2" fmla="*/ 2224597 w 5173537"/>
                  <a:gd name="connsiteY2" fmla="*/ 6631187 h 6659082"/>
                  <a:gd name="connsiteX3" fmla="*/ 37583 w 5173537"/>
                  <a:gd name="connsiteY3" fmla="*/ 6659082 h 6659082"/>
                  <a:gd name="connsiteX4" fmla="*/ 0 w 5173537"/>
                  <a:gd name="connsiteY4" fmla="*/ 9072 h 6659082"/>
                  <a:gd name="connsiteX5" fmla="*/ 2104261 w 5173537"/>
                  <a:gd name="connsiteY5" fmla="*/ 0 h 6659082"/>
                  <a:gd name="connsiteX0" fmla="*/ 2104261 w 5286237"/>
                  <a:gd name="connsiteY0" fmla="*/ 0 h 6781470"/>
                  <a:gd name="connsiteX1" fmla="*/ 5286237 w 5286237"/>
                  <a:gd name="connsiteY1" fmla="*/ 6781470 h 6781470"/>
                  <a:gd name="connsiteX2" fmla="*/ 2224597 w 5286237"/>
                  <a:gd name="connsiteY2" fmla="*/ 6631187 h 6781470"/>
                  <a:gd name="connsiteX3" fmla="*/ 37583 w 5286237"/>
                  <a:gd name="connsiteY3" fmla="*/ 6659082 h 6781470"/>
                  <a:gd name="connsiteX4" fmla="*/ 0 w 5286237"/>
                  <a:gd name="connsiteY4" fmla="*/ 9072 h 6781470"/>
                  <a:gd name="connsiteX5" fmla="*/ 2104261 w 5286237"/>
                  <a:gd name="connsiteY5" fmla="*/ 0 h 6781470"/>
                  <a:gd name="connsiteX0" fmla="*/ 2104261 w 5286237"/>
                  <a:gd name="connsiteY0" fmla="*/ 0 h 6781470"/>
                  <a:gd name="connsiteX1" fmla="*/ 5286237 w 5286237"/>
                  <a:gd name="connsiteY1" fmla="*/ 6781470 h 6781470"/>
                  <a:gd name="connsiteX2" fmla="*/ 2224597 w 5286237"/>
                  <a:gd name="connsiteY2" fmla="*/ 6631187 h 6781470"/>
                  <a:gd name="connsiteX3" fmla="*/ 16 w 5286237"/>
                  <a:gd name="connsiteY3" fmla="*/ 6734231 h 6781470"/>
                  <a:gd name="connsiteX4" fmla="*/ 0 w 5286237"/>
                  <a:gd name="connsiteY4" fmla="*/ 9072 h 6781470"/>
                  <a:gd name="connsiteX5" fmla="*/ 2104261 w 5286237"/>
                  <a:gd name="connsiteY5" fmla="*/ 0 h 6781470"/>
                  <a:gd name="connsiteX0" fmla="*/ 2104261 w 5286237"/>
                  <a:gd name="connsiteY0" fmla="*/ 0 h 6781470"/>
                  <a:gd name="connsiteX1" fmla="*/ 5286237 w 5286237"/>
                  <a:gd name="connsiteY1" fmla="*/ 6781470 h 6781470"/>
                  <a:gd name="connsiteX2" fmla="*/ 16 w 5286237"/>
                  <a:gd name="connsiteY2" fmla="*/ 6734231 h 6781470"/>
                  <a:gd name="connsiteX3" fmla="*/ 0 w 5286237"/>
                  <a:gd name="connsiteY3" fmla="*/ 9072 h 6781470"/>
                  <a:gd name="connsiteX4" fmla="*/ 2104261 w 5286237"/>
                  <a:gd name="connsiteY4" fmla="*/ 0 h 6781470"/>
                  <a:gd name="connsiteX0" fmla="*/ 2104261 w 5211103"/>
                  <a:gd name="connsiteY0" fmla="*/ 0 h 6734231"/>
                  <a:gd name="connsiteX1" fmla="*/ 5211103 w 5211103"/>
                  <a:gd name="connsiteY1" fmla="*/ 6706336 h 6734231"/>
                  <a:gd name="connsiteX2" fmla="*/ 16 w 5211103"/>
                  <a:gd name="connsiteY2" fmla="*/ 6734231 h 6734231"/>
                  <a:gd name="connsiteX3" fmla="*/ 0 w 5211103"/>
                  <a:gd name="connsiteY3" fmla="*/ 9072 h 6734231"/>
                  <a:gd name="connsiteX4" fmla="*/ 2104261 w 5211103"/>
                  <a:gd name="connsiteY4" fmla="*/ 0 h 6734231"/>
                  <a:gd name="connsiteX0" fmla="*/ 2104261 w 5248503"/>
                  <a:gd name="connsiteY0" fmla="*/ 0 h 6734231"/>
                  <a:gd name="connsiteX1" fmla="*/ 5248503 w 5248503"/>
                  <a:gd name="connsiteY1" fmla="*/ 6706334 h 6734231"/>
                  <a:gd name="connsiteX2" fmla="*/ 16 w 5248503"/>
                  <a:gd name="connsiteY2" fmla="*/ 6734231 h 6734231"/>
                  <a:gd name="connsiteX3" fmla="*/ 0 w 5248503"/>
                  <a:gd name="connsiteY3" fmla="*/ 9072 h 6734231"/>
                  <a:gd name="connsiteX4" fmla="*/ 2104261 w 5248503"/>
                  <a:gd name="connsiteY4" fmla="*/ 0 h 6734231"/>
                  <a:gd name="connsiteX0" fmla="*/ 2104261 w 5285903"/>
                  <a:gd name="connsiteY0" fmla="*/ 0 h 6768673"/>
                  <a:gd name="connsiteX1" fmla="*/ 5285903 w 5285903"/>
                  <a:gd name="connsiteY1" fmla="*/ 6768673 h 6768673"/>
                  <a:gd name="connsiteX2" fmla="*/ 16 w 5285903"/>
                  <a:gd name="connsiteY2" fmla="*/ 6734231 h 6768673"/>
                  <a:gd name="connsiteX3" fmla="*/ 0 w 5285903"/>
                  <a:gd name="connsiteY3" fmla="*/ 9072 h 6768673"/>
                  <a:gd name="connsiteX4" fmla="*/ 2104261 w 5285903"/>
                  <a:gd name="connsiteY4" fmla="*/ 0 h 6768673"/>
                  <a:gd name="connsiteX0" fmla="*/ 2104261 w 5260965"/>
                  <a:gd name="connsiteY0" fmla="*/ 0 h 6768673"/>
                  <a:gd name="connsiteX1" fmla="*/ 5260965 w 5260965"/>
                  <a:gd name="connsiteY1" fmla="*/ 6768673 h 6768673"/>
                  <a:gd name="connsiteX2" fmla="*/ 16 w 5260965"/>
                  <a:gd name="connsiteY2" fmla="*/ 6734231 h 6768673"/>
                  <a:gd name="connsiteX3" fmla="*/ 0 w 5260965"/>
                  <a:gd name="connsiteY3" fmla="*/ 9072 h 6768673"/>
                  <a:gd name="connsiteX4" fmla="*/ 2104261 w 5260965"/>
                  <a:gd name="connsiteY4" fmla="*/ 0 h 6768673"/>
                  <a:gd name="connsiteX0" fmla="*/ 2104261 w 5236032"/>
                  <a:gd name="connsiteY0" fmla="*/ 0 h 6743740"/>
                  <a:gd name="connsiteX1" fmla="*/ 5236032 w 5236032"/>
                  <a:gd name="connsiteY1" fmla="*/ 6743740 h 6743740"/>
                  <a:gd name="connsiteX2" fmla="*/ 16 w 5236032"/>
                  <a:gd name="connsiteY2" fmla="*/ 6734231 h 6743740"/>
                  <a:gd name="connsiteX3" fmla="*/ 0 w 5236032"/>
                  <a:gd name="connsiteY3" fmla="*/ 9072 h 6743740"/>
                  <a:gd name="connsiteX4" fmla="*/ 2104261 w 5236032"/>
                  <a:gd name="connsiteY4" fmla="*/ 0 h 6743740"/>
                  <a:gd name="connsiteX0" fmla="*/ 2104261 w 5273432"/>
                  <a:gd name="connsiteY0" fmla="*/ 0 h 6734232"/>
                  <a:gd name="connsiteX1" fmla="*/ 5273432 w 5273432"/>
                  <a:gd name="connsiteY1" fmla="*/ 6718802 h 6734232"/>
                  <a:gd name="connsiteX2" fmla="*/ 16 w 5273432"/>
                  <a:gd name="connsiteY2" fmla="*/ 6734231 h 6734232"/>
                  <a:gd name="connsiteX3" fmla="*/ 0 w 5273432"/>
                  <a:gd name="connsiteY3" fmla="*/ 9072 h 6734232"/>
                  <a:gd name="connsiteX4" fmla="*/ 2104261 w 5273432"/>
                  <a:gd name="connsiteY4" fmla="*/ 0 h 6734232"/>
                  <a:gd name="connsiteX0" fmla="*/ 2104261 w 5285899"/>
                  <a:gd name="connsiteY0" fmla="*/ 0 h 6743740"/>
                  <a:gd name="connsiteX1" fmla="*/ 5285899 w 5285899"/>
                  <a:gd name="connsiteY1" fmla="*/ 6743740 h 6743740"/>
                  <a:gd name="connsiteX2" fmla="*/ 16 w 5285899"/>
                  <a:gd name="connsiteY2" fmla="*/ 6734231 h 6743740"/>
                  <a:gd name="connsiteX3" fmla="*/ 0 w 5285899"/>
                  <a:gd name="connsiteY3" fmla="*/ 9072 h 6743740"/>
                  <a:gd name="connsiteX4" fmla="*/ 2104261 w 5285899"/>
                  <a:gd name="connsiteY4" fmla="*/ 0 h 6743740"/>
                  <a:gd name="connsiteX0" fmla="*/ 2116712 w 5298350"/>
                  <a:gd name="connsiteY0" fmla="*/ 0 h 6743740"/>
                  <a:gd name="connsiteX1" fmla="*/ 5298350 w 5298350"/>
                  <a:gd name="connsiteY1" fmla="*/ 6743740 h 6743740"/>
                  <a:gd name="connsiteX2" fmla="*/ 0 w 5298350"/>
                  <a:gd name="connsiteY2" fmla="*/ 6734232 h 6743740"/>
                  <a:gd name="connsiteX3" fmla="*/ 12451 w 5298350"/>
                  <a:gd name="connsiteY3" fmla="*/ 9072 h 6743740"/>
                  <a:gd name="connsiteX4" fmla="*/ 2116712 w 5298350"/>
                  <a:gd name="connsiteY4" fmla="*/ 0 h 6743740"/>
                  <a:gd name="connsiteX0" fmla="*/ 2104261 w 5285899"/>
                  <a:gd name="connsiteY0" fmla="*/ 0 h 6759170"/>
                  <a:gd name="connsiteX1" fmla="*/ 5285899 w 5285899"/>
                  <a:gd name="connsiteY1" fmla="*/ 6743740 h 6759170"/>
                  <a:gd name="connsiteX2" fmla="*/ 16 w 5285899"/>
                  <a:gd name="connsiteY2" fmla="*/ 6759170 h 6759170"/>
                  <a:gd name="connsiteX3" fmla="*/ 0 w 5285899"/>
                  <a:gd name="connsiteY3" fmla="*/ 9072 h 6759170"/>
                  <a:gd name="connsiteX4" fmla="*/ 2104261 w 5285899"/>
                  <a:gd name="connsiteY4" fmla="*/ 0 h 6759170"/>
                  <a:gd name="connsiteX0" fmla="*/ 2104261 w 5296378"/>
                  <a:gd name="connsiteY0" fmla="*/ 0 h 6764691"/>
                  <a:gd name="connsiteX1" fmla="*/ 5296378 w 5296378"/>
                  <a:gd name="connsiteY1" fmla="*/ 6764691 h 6764691"/>
                  <a:gd name="connsiteX2" fmla="*/ 16 w 5296378"/>
                  <a:gd name="connsiteY2" fmla="*/ 6759170 h 6764691"/>
                  <a:gd name="connsiteX3" fmla="*/ 0 w 5296378"/>
                  <a:gd name="connsiteY3" fmla="*/ 9072 h 6764691"/>
                  <a:gd name="connsiteX4" fmla="*/ 2104261 w 5296378"/>
                  <a:gd name="connsiteY4" fmla="*/ 0 h 6764691"/>
                  <a:gd name="connsiteX0" fmla="*/ 7195276 w 10387393"/>
                  <a:gd name="connsiteY0" fmla="*/ 11882 h 6776573"/>
                  <a:gd name="connsiteX1" fmla="*/ 10387393 w 10387393"/>
                  <a:gd name="connsiteY1" fmla="*/ 6776573 h 6776573"/>
                  <a:gd name="connsiteX2" fmla="*/ 5091031 w 10387393"/>
                  <a:gd name="connsiteY2" fmla="*/ 6771052 h 6776573"/>
                  <a:gd name="connsiteX3" fmla="*/ 0 w 10387393"/>
                  <a:gd name="connsiteY3" fmla="*/ 0 h 6776573"/>
                  <a:gd name="connsiteX4" fmla="*/ 7195276 w 10387393"/>
                  <a:gd name="connsiteY4" fmla="*/ 11882 h 6776573"/>
                  <a:gd name="connsiteX0" fmla="*/ 7195276 w 10387393"/>
                  <a:gd name="connsiteY0" fmla="*/ 11882 h 6776573"/>
                  <a:gd name="connsiteX1" fmla="*/ 10387393 w 10387393"/>
                  <a:gd name="connsiteY1" fmla="*/ 6776573 h 6776573"/>
                  <a:gd name="connsiteX2" fmla="*/ 5091031 w 10387393"/>
                  <a:gd name="connsiteY2" fmla="*/ 6771052 h 6776573"/>
                  <a:gd name="connsiteX3" fmla="*/ 0 w 10387393"/>
                  <a:gd name="connsiteY3" fmla="*/ 0 h 6776573"/>
                  <a:gd name="connsiteX4" fmla="*/ 7195276 w 10387393"/>
                  <a:gd name="connsiteY4" fmla="*/ 11882 h 6776573"/>
                  <a:gd name="connsiteX0" fmla="*/ 7216207 w 10408324"/>
                  <a:gd name="connsiteY0" fmla="*/ 11882 h 6776573"/>
                  <a:gd name="connsiteX1" fmla="*/ 10408324 w 10408324"/>
                  <a:gd name="connsiteY1" fmla="*/ 6776573 h 6776573"/>
                  <a:gd name="connsiteX2" fmla="*/ 0 w 10408324"/>
                  <a:gd name="connsiteY2" fmla="*/ 6760578 h 6776573"/>
                  <a:gd name="connsiteX3" fmla="*/ 20931 w 10408324"/>
                  <a:gd name="connsiteY3" fmla="*/ 0 h 6776573"/>
                  <a:gd name="connsiteX4" fmla="*/ 7216207 w 10408324"/>
                  <a:gd name="connsiteY4" fmla="*/ 11882 h 6776573"/>
                  <a:gd name="connsiteX0" fmla="*/ 7216225 w 10408342"/>
                  <a:gd name="connsiteY0" fmla="*/ 11882 h 6776573"/>
                  <a:gd name="connsiteX1" fmla="*/ 10408342 w 10408342"/>
                  <a:gd name="connsiteY1" fmla="*/ 6776573 h 6776573"/>
                  <a:gd name="connsiteX2" fmla="*/ 18 w 10408342"/>
                  <a:gd name="connsiteY2" fmla="*/ 6760578 h 6776573"/>
                  <a:gd name="connsiteX3" fmla="*/ 0 w 10408342"/>
                  <a:gd name="connsiteY3" fmla="*/ 0 h 6776573"/>
                  <a:gd name="connsiteX4" fmla="*/ 7216225 w 10408342"/>
                  <a:gd name="connsiteY4" fmla="*/ 11882 h 6776573"/>
                  <a:gd name="connsiteX0" fmla="*/ 7216225 w 10408342"/>
                  <a:gd name="connsiteY0" fmla="*/ 11882 h 6781526"/>
                  <a:gd name="connsiteX1" fmla="*/ 10408342 w 10408342"/>
                  <a:gd name="connsiteY1" fmla="*/ 6776573 h 6781526"/>
                  <a:gd name="connsiteX2" fmla="*/ 10492 w 10408342"/>
                  <a:gd name="connsiteY2" fmla="*/ 6781526 h 6781526"/>
                  <a:gd name="connsiteX3" fmla="*/ 0 w 10408342"/>
                  <a:gd name="connsiteY3" fmla="*/ 0 h 6781526"/>
                  <a:gd name="connsiteX4" fmla="*/ 7216225 w 10408342"/>
                  <a:gd name="connsiteY4" fmla="*/ 11882 h 67815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08342" h="6781526">
                    <a:moveTo>
                      <a:pt x="7216225" y="11882"/>
                    </a:moveTo>
                    <a:lnTo>
                      <a:pt x="10408342" y="6776573"/>
                    </a:lnTo>
                    <a:lnTo>
                      <a:pt x="10492" y="6781526"/>
                    </a:lnTo>
                    <a:cubicBezTo>
                      <a:pt x="6995" y="4521017"/>
                      <a:pt x="3497" y="2260509"/>
                      <a:pt x="0" y="0"/>
                    </a:cubicBezTo>
                    <a:lnTo>
                      <a:pt x="7216225" y="11882"/>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3" name="Freeform 12"/>
              <p:cNvSpPr/>
              <p:nvPr userDrawn="1"/>
            </p:nvSpPr>
            <p:spPr>
              <a:xfrm>
                <a:off x="3424660" y="3440241"/>
                <a:ext cx="1204961" cy="1283207"/>
              </a:xfrm>
              <a:custGeom>
                <a:avLst/>
                <a:gdLst>
                  <a:gd name="connsiteX0" fmla="*/ 0 w 5303520"/>
                  <a:gd name="connsiteY0" fmla="*/ 609600 h 5935980"/>
                  <a:gd name="connsiteX1" fmla="*/ 2529840 w 5303520"/>
                  <a:gd name="connsiteY1" fmla="*/ 5935980 h 5935980"/>
                  <a:gd name="connsiteX2" fmla="*/ 5303520 w 5303520"/>
                  <a:gd name="connsiteY2" fmla="*/ 0 h 5935980"/>
                  <a:gd name="connsiteX3" fmla="*/ 22860 w 5303520"/>
                  <a:gd name="connsiteY3" fmla="*/ 0 h 5935980"/>
                  <a:gd name="connsiteX4" fmla="*/ 0 w 5303520"/>
                  <a:gd name="connsiteY4" fmla="*/ 609600 h 5935980"/>
                  <a:gd name="connsiteX0" fmla="*/ 0 w 5291614"/>
                  <a:gd name="connsiteY0" fmla="*/ 664369 h 5935980"/>
                  <a:gd name="connsiteX1" fmla="*/ 2517934 w 5291614"/>
                  <a:gd name="connsiteY1" fmla="*/ 5935980 h 5935980"/>
                  <a:gd name="connsiteX2" fmla="*/ 5291614 w 5291614"/>
                  <a:gd name="connsiteY2" fmla="*/ 0 h 5935980"/>
                  <a:gd name="connsiteX3" fmla="*/ 10954 w 5291614"/>
                  <a:gd name="connsiteY3" fmla="*/ 0 h 5935980"/>
                  <a:gd name="connsiteX4" fmla="*/ 0 w 5291614"/>
                  <a:gd name="connsiteY4" fmla="*/ 664369 h 5935980"/>
                  <a:gd name="connsiteX0" fmla="*/ 58103 w 5280660"/>
                  <a:gd name="connsiteY0" fmla="*/ 640557 h 5935980"/>
                  <a:gd name="connsiteX1" fmla="*/ 2506980 w 5280660"/>
                  <a:gd name="connsiteY1" fmla="*/ 5935980 h 5935980"/>
                  <a:gd name="connsiteX2" fmla="*/ 5280660 w 5280660"/>
                  <a:gd name="connsiteY2" fmla="*/ 0 h 5935980"/>
                  <a:gd name="connsiteX3" fmla="*/ 0 w 5280660"/>
                  <a:gd name="connsiteY3" fmla="*/ 0 h 5935980"/>
                  <a:gd name="connsiteX4" fmla="*/ 58103 w 5280660"/>
                  <a:gd name="connsiteY4" fmla="*/ 640557 h 5935980"/>
                  <a:gd name="connsiteX0" fmla="*/ 0 w 5286851"/>
                  <a:gd name="connsiteY0" fmla="*/ 664370 h 5935980"/>
                  <a:gd name="connsiteX1" fmla="*/ 2513171 w 5286851"/>
                  <a:gd name="connsiteY1" fmla="*/ 5935980 h 5935980"/>
                  <a:gd name="connsiteX2" fmla="*/ 5286851 w 5286851"/>
                  <a:gd name="connsiteY2" fmla="*/ 0 h 5935980"/>
                  <a:gd name="connsiteX3" fmla="*/ 6191 w 5286851"/>
                  <a:gd name="connsiteY3" fmla="*/ 0 h 5935980"/>
                  <a:gd name="connsiteX4" fmla="*/ 0 w 5286851"/>
                  <a:gd name="connsiteY4" fmla="*/ 664370 h 5935980"/>
                  <a:gd name="connsiteX0" fmla="*/ 3698 w 5290549"/>
                  <a:gd name="connsiteY0" fmla="*/ 664370 h 5935980"/>
                  <a:gd name="connsiteX1" fmla="*/ 2516869 w 5290549"/>
                  <a:gd name="connsiteY1" fmla="*/ 5935980 h 5935980"/>
                  <a:gd name="connsiteX2" fmla="*/ 5290549 w 5290549"/>
                  <a:gd name="connsiteY2" fmla="*/ 0 h 5935980"/>
                  <a:gd name="connsiteX3" fmla="*/ 364 w 5290549"/>
                  <a:gd name="connsiteY3" fmla="*/ 2382 h 5935980"/>
                  <a:gd name="connsiteX4" fmla="*/ 3698 w 5290549"/>
                  <a:gd name="connsiteY4" fmla="*/ 664370 h 5935980"/>
                  <a:gd name="connsiteX0" fmla="*/ 0 w 5286851"/>
                  <a:gd name="connsiteY0" fmla="*/ 664370 h 5935980"/>
                  <a:gd name="connsiteX1" fmla="*/ 2513171 w 5286851"/>
                  <a:gd name="connsiteY1" fmla="*/ 5935980 h 5935980"/>
                  <a:gd name="connsiteX2" fmla="*/ 5286851 w 5286851"/>
                  <a:gd name="connsiteY2" fmla="*/ 0 h 5935980"/>
                  <a:gd name="connsiteX3" fmla="*/ 3809 w 5286851"/>
                  <a:gd name="connsiteY3" fmla="*/ 2382 h 5935980"/>
                  <a:gd name="connsiteX4" fmla="*/ 0 w 5286851"/>
                  <a:gd name="connsiteY4" fmla="*/ 664370 h 5935980"/>
                  <a:gd name="connsiteX0" fmla="*/ 0 w 5282089"/>
                  <a:gd name="connsiteY0" fmla="*/ 669133 h 5940743"/>
                  <a:gd name="connsiteX1" fmla="*/ 2513171 w 5282089"/>
                  <a:gd name="connsiteY1" fmla="*/ 5940743 h 5940743"/>
                  <a:gd name="connsiteX2" fmla="*/ 5282089 w 5282089"/>
                  <a:gd name="connsiteY2" fmla="*/ 0 h 5940743"/>
                  <a:gd name="connsiteX3" fmla="*/ 3809 w 5282089"/>
                  <a:gd name="connsiteY3" fmla="*/ 7145 h 5940743"/>
                  <a:gd name="connsiteX4" fmla="*/ 0 w 5282089"/>
                  <a:gd name="connsiteY4" fmla="*/ 669133 h 5940743"/>
                  <a:gd name="connsiteX0" fmla="*/ 0 w 5282089"/>
                  <a:gd name="connsiteY0" fmla="*/ 673894 h 5945504"/>
                  <a:gd name="connsiteX1" fmla="*/ 2513171 w 5282089"/>
                  <a:gd name="connsiteY1" fmla="*/ 5945504 h 5945504"/>
                  <a:gd name="connsiteX2" fmla="*/ 5282089 w 5282089"/>
                  <a:gd name="connsiteY2" fmla="*/ 4761 h 5945504"/>
                  <a:gd name="connsiteX3" fmla="*/ 6191 w 5282089"/>
                  <a:gd name="connsiteY3" fmla="*/ 0 h 5945504"/>
                  <a:gd name="connsiteX4" fmla="*/ 0 w 5282089"/>
                  <a:gd name="connsiteY4" fmla="*/ 673894 h 5945504"/>
                  <a:gd name="connsiteX0" fmla="*/ 0 w 5282089"/>
                  <a:gd name="connsiteY0" fmla="*/ 669133 h 5940743"/>
                  <a:gd name="connsiteX1" fmla="*/ 2513171 w 5282089"/>
                  <a:gd name="connsiteY1" fmla="*/ 5940743 h 5940743"/>
                  <a:gd name="connsiteX2" fmla="*/ 5282089 w 5282089"/>
                  <a:gd name="connsiteY2" fmla="*/ 0 h 5940743"/>
                  <a:gd name="connsiteX3" fmla="*/ 10954 w 5282089"/>
                  <a:gd name="connsiteY3" fmla="*/ 2383 h 5940743"/>
                  <a:gd name="connsiteX4" fmla="*/ 0 w 5282089"/>
                  <a:gd name="connsiteY4" fmla="*/ 669133 h 5940743"/>
                  <a:gd name="connsiteX0" fmla="*/ 439899 w 5721988"/>
                  <a:gd name="connsiteY0" fmla="*/ 669133 h 5940743"/>
                  <a:gd name="connsiteX1" fmla="*/ 2953070 w 5721988"/>
                  <a:gd name="connsiteY1" fmla="*/ 5940743 h 5940743"/>
                  <a:gd name="connsiteX2" fmla="*/ 5721988 w 5721988"/>
                  <a:gd name="connsiteY2" fmla="*/ 0 h 5940743"/>
                  <a:gd name="connsiteX3" fmla="*/ 0 w 5721988"/>
                  <a:gd name="connsiteY3" fmla="*/ 39949 h 5940743"/>
                  <a:gd name="connsiteX4" fmla="*/ 439899 w 5721988"/>
                  <a:gd name="connsiteY4" fmla="*/ 669133 h 5940743"/>
                  <a:gd name="connsiteX0" fmla="*/ 57052 w 5779040"/>
                  <a:gd name="connsiteY0" fmla="*/ 39949 h 5940743"/>
                  <a:gd name="connsiteX1" fmla="*/ 3010122 w 5779040"/>
                  <a:gd name="connsiteY1" fmla="*/ 5940743 h 5940743"/>
                  <a:gd name="connsiteX2" fmla="*/ 5779040 w 5779040"/>
                  <a:gd name="connsiteY2" fmla="*/ 0 h 5940743"/>
                  <a:gd name="connsiteX3" fmla="*/ 57052 w 5779040"/>
                  <a:gd name="connsiteY3" fmla="*/ 39949 h 5940743"/>
                  <a:gd name="connsiteX0" fmla="*/ 0 w 5721988"/>
                  <a:gd name="connsiteY0" fmla="*/ 39949 h 5940743"/>
                  <a:gd name="connsiteX1" fmla="*/ 2953070 w 5721988"/>
                  <a:gd name="connsiteY1" fmla="*/ 5940743 h 5940743"/>
                  <a:gd name="connsiteX2" fmla="*/ 5721988 w 5721988"/>
                  <a:gd name="connsiteY2" fmla="*/ 0 h 5940743"/>
                  <a:gd name="connsiteX3" fmla="*/ 0 w 5721988"/>
                  <a:gd name="connsiteY3" fmla="*/ 39949 h 5940743"/>
                  <a:gd name="connsiteX0" fmla="*/ 0 w 5721988"/>
                  <a:gd name="connsiteY0" fmla="*/ 39949 h 5940743"/>
                  <a:gd name="connsiteX1" fmla="*/ 2840357 w 5721988"/>
                  <a:gd name="connsiteY1" fmla="*/ 5940743 h 5940743"/>
                  <a:gd name="connsiteX2" fmla="*/ 5721988 w 5721988"/>
                  <a:gd name="connsiteY2" fmla="*/ 0 h 5940743"/>
                  <a:gd name="connsiteX3" fmla="*/ 0 w 5721988"/>
                  <a:gd name="connsiteY3" fmla="*/ 39949 h 5940743"/>
                  <a:gd name="connsiteX0" fmla="*/ 0 w 5759555"/>
                  <a:gd name="connsiteY0" fmla="*/ 0 h 6013510"/>
                  <a:gd name="connsiteX1" fmla="*/ 2877924 w 5759555"/>
                  <a:gd name="connsiteY1" fmla="*/ 6013510 h 6013510"/>
                  <a:gd name="connsiteX2" fmla="*/ 5759555 w 5759555"/>
                  <a:gd name="connsiteY2" fmla="*/ 72767 h 6013510"/>
                  <a:gd name="connsiteX3" fmla="*/ 0 w 5759555"/>
                  <a:gd name="connsiteY3" fmla="*/ 0 h 6013510"/>
                  <a:gd name="connsiteX0" fmla="*/ 0 w 5721988"/>
                  <a:gd name="connsiteY0" fmla="*/ 0 h 6013510"/>
                  <a:gd name="connsiteX1" fmla="*/ 2877924 w 5721988"/>
                  <a:gd name="connsiteY1" fmla="*/ 6013510 h 6013510"/>
                  <a:gd name="connsiteX2" fmla="*/ 5721988 w 5721988"/>
                  <a:gd name="connsiteY2" fmla="*/ 35200 h 6013510"/>
                  <a:gd name="connsiteX3" fmla="*/ 0 w 5721988"/>
                  <a:gd name="connsiteY3" fmla="*/ 0 h 6013510"/>
                  <a:gd name="connsiteX0" fmla="*/ 0 w 5721988"/>
                  <a:gd name="connsiteY0" fmla="*/ 39934 h 6053444"/>
                  <a:gd name="connsiteX1" fmla="*/ 2877924 w 5721988"/>
                  <a:gd name="connsiteY1" fmla="*/ 6053444 h 6053444"/>
                  <a:gd name="connsiteX2" fmla="*/ 5721988 w 5721988"/>
                  <a:gd name="connsiteY2" fmla="*/ 0 h 6053444"/>
                  <a:gd name="connsiteX3" fmla="*/ 0 w 5721988"/>
                  <a:gd name="connsiteY3" fmla="*/ 39934 h 6053444"/>
                  <a:gd name="connsiteX0" fmla="*/ 0 w 5735477"/>
                  <a:gd name="connsiteY0" fmla="*/ 12957 h 6053444"/>
                  <a:gd name="connsiteX1" fmla="*/ 2891413 w 5735477"/>
                  <a:gd name="connsiteY1" fmla="*/ 6053444 h 6053444"/>
                  <a:gd name="connsiteX2" fmla="*/ 5735477 w 5735477"/>
                  <a:gd name="connsiteY2" fmla="*/ 0 h 6053444"/>
                  <a:gd name="connsiteX3" fmla="*/ 0 w 5735477"/>
                  <a:gd name="connsiteY3" fmla="*/ 12957 h 6053444"/>
                  <a:gd name="connsiteX0" fmla="*/ 0 w 5735477"/>
                  <a:gd name="connsiteY0" fmla="*/ 0 h 6067466"/>
                  <a:gd name="connsiteX1" fmla="*/ 2891413 w 5735477"/>
                  <a:gd name="connsiteY1" fmla="*/ 6067466 h 6067466"/>
                  <a:gd name="connsiteX2" fmla="*/ 5735477 w 5735477"/>
                  <a:gd name="connsiteY2" fmla="*/ 14022 h 6067466"/>
                  <a:gd name="connsiteX3" fmla="*/ 0 w 5735477"/>
                  <a:gd name="connsiteY3" fmla="*/ 0 h 6067466"/>
                  <a:gd name="connsiteX0" fmla="*/ 0 w 5735477"/>
                  <a:gd name="connsiteY0" fmla="*/ 39940 h 6107406"/>
                  <a:gd name="connsiteX1" fmla="*/ 2891413 w 5735477"/>
                  <a:gd name="connsiteY1" fmla="*/ 6107406 h 6107406"/>
                  <a:gd name="connsiteX2" fmla="*/ 5735477 w 5735477"/>
                  <a:gd name="connsiteY2" fmla="*/ 0 h 6107406"/>
                  <a:gd name="connsiteX3" fmla="*/ 0 w 5735477"/>
                  <a:gd name="connsiteY3" fmla="*/ 39940 h 6107406"/>
                  <a:gd name="connsiteX0" fmla="*/ 0 w 5748966"/>
                  <a:gd name="connsiteY0" fmla="*/ 0 h 6121428"/>
                  <a:gd name="connsiteX1" fmla="*/ 2904902 w 5748966"/>
                  <a:gd name="connsiteY1" fmla="*/ 6121428 h 6121428"/>
                  <a:gd name="connsiteX2" fmla="*/ 5748966 w 5748966"/>
                  <a:gd name="connsiteY2" fmla="*/ 14022 h 6121428"/>
                  <a:gd name="connsiteX3" fmla="*/ 0 w 5748966"/>
                  <a:gd name="connsiteY3" fmla="*/ 0 h 6121428"/>
                  <a:gd name="connsiteX0" fmla="*/ 0 w 5721988"/>
                  <a:gd name="connsiteY0" fmla="*/ 39940 h 6107406"/>
                  <a:gd name="connsiteX1" fmla="*/ 2877924 w 5721988"/>
                  <a:gd name="connsiteY1" fmla="*/ 6107406 h 6107406"/>
                  <a:gd name="connsiteX2" fmla="*/ 5721988 w 5721988"/>
                  <a:gd name="connsiteY2" fmla="*/ 0 h 6107406"/>
                  <a:gd name="connsiteX3" fmla="*/ 0 w 5721988"/>
                  <a:gd name="connsiteY3" fmla="*/ 39940 h 6107406"/>
                  <a:gd name="connsiteX0" fmla="*/ 0 w 5721988"/>
                  <a:gd name="connsiteY0" fmla="*/ 39940 h 6107406"/>
                  <a:gd name="connsiteX1" fmla="*/ 2877924 w 5721988"/>
                  <a:gd name="connsiteY1" fmla="*/ 6107406 h 6107406"/>
                  <a:gd name="connsiteX2" fmla="*/ 5721988 w 5721988"/>
                  <a:gd name="connsiteY2" fmla="*/ 0 h 6107406"/>
                  <a:gd name="connsiteX3" fmla="*/ 0 w 5721988"/>
                  <a:gd name="connsiteY3" fmla="*/ 39940 h 6107406"/>
                  <a:gd name="connsiteX0" fmla="*/ 0 w 5721988"/>
                  <a:gd name="connsiteY0" fmla="*/ 151654 h 6219120"/>
                  <a:gd name="connsiteX1" fmla="*/ 2877924 w 5721988"/>
                  <a:gd name="connsiteY1" fmla="*/ 6219120 h 6219120"/>
                  <a:gd name="connsiteX2" fmla="*/ 5721988 w 5721988"/>
                  <a:gd name="connsiteY2" fmla="*/ 111714 h 6219120"/>
                  <a:gd name="connsiteX3" fmla="*/ 0 w 5721988"/>
                  <a:gd name="connsiteY3" fmla="*/ 151654 h 6219120"/>
                  <a:gd name="connsiteX0" fmla="*/ 0 w 5721988"/>
                  <a:gd name="connsiteY0" fmla="*/ 39940 h 6107406"/>
                  <a:gd name="connsiteX1" fmla="*/ 2877924 w 5721988"/>
                  <a:gd name="connsiteY1" fmla="*/ 6107406 h 6107406"/>
                  <a:gd name="connsiteX2" fmla="*/ 5721988 w 5721988"/>
                  <a:gd name="connsiteY2" fmla="*/ 0 h 6107406"/>
                  <a:gd name="connsiteX3" fmla="*/ 0 w 5721988"/>
                  <a:gd name="connsiteY3" fmla="*/ 39940 h 6107406"/>
                  <a:gd name="connsiteX0" fmla="*/ 0 w 5735477"/>
                  <a:gd name="connsiteY0" fmla="*/ 0 h 6107933"/>
                  <a:gd name="connsiteX1" fmla="*/ 2891413 w 5735477"/>
                  <a:gd name="connsiteY1" fmla="*/ 6107933 h 6107933"/>
                  <a:gd name="connsiteX2" fmla="*/ 5735477 w 5735477"/>
                  <a:gd name="connsiteY2" fmla="*/ 527 h 6107933"/>
                  <a:gd name="connsiteX3" fmla="*/ 0 w 5735477"/>
                  <a:gd name="connsiteY3" fmla="*/ 0 h 6107933"/>
                </a:gdLst>
                <a:ahLst/>
                <a:cxnLst>
                  <a:cxn ang="0">
                    <a:pos x="connsiteX0" y="connsiteY0"/>
                  </a:cxn>
                  <a:cxn ang="0">
                    <a:pos x="connsiteX1" y="connsiteY1"/>
                  </a:cxn>
                  <a:cxn ang="0">
                    <a:pos x="connsiteX2" y="connsiteY2"/>
                  </a:cxn>
                  <a:cxn ang="0">
                    <a:pos x="connsiteX3" y="connsiteY3"/>
                  </a:cxn>
                </a:cxnLst>
                <a:rect l="l" t="t" r="r" b="b"/>
                <a:pathLst>
                  <a:path w="5735477" h="6107933">
                    <a:moveTo>
                      <a:pt x="0" y="0"/>
                    </a:moveTo>
                    <a:lnTo>
                      <a:pt x="2891413" y="6107933"/>
                    </a:lnTo>
                    <a:lnTo>
                      <a:pt x="5735477" y="527"/>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grpSp>
    </p:spTree>
    <p:extLst>
      <p:ext uri="{BB962C8B-B14F-4D97-AF65-F5344CB8AC3E}">
        <p14:creationId xmlns:p14="http://schemas.microsoft.com/office/powerpoint/2010/main" val="23865640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AU"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6" name="Footer Placeholder 5"/>
          <p:cNvSpPr>
            <a:spLocks noGrp="1"/>
          </p:cNvSpPr>
          <p:nvPr>
            <p:ph type="ftr" sz="quarter" idx="4"/>
          </p:nvPr>
        </p:nvSpPr>
        <p:spPr>
          <a:xfrm>
            <a:off x="1933561" y="9430306"/>
            <a:ext cx="2945659" cy="496332"/>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0" y="9430306"/>
            <a:ext cx="1127911" cy="496332"/>
          </a:xfrm>
          <a:prstGeom prst="rect">
            <a:avLst/>
          </a:prstGeom>
        </p:spPr>
        <p:txBody>
          <a:bodyPr vert="horz" lIns="91440" tIns="45720" rIns="91440" bIns="45720" rtlCol="0" anchor="b"/>
          <a:lstStyle>
            <a:lvl1pPr algn="l">
              <a:defRPr sz="1200"/>
            </a:lvl1pPr>
          </a:lstStyle>
          <a:p>
            <a:fld id="{5C6A1642-54FC-4F19-88BF-2DC86F6D1CFA}" type="slidenum">
              <a:rPr lang="en-AU" smtClean="0"/>
              <a:pPr/>
              <a:t>‹#›</a:t>
            </a:fld>
            <a:endParaRPr lang="en-AU"/>
          </a:p>
        </p:txBody>
      </p:sp>
    </p:spTree>
    <p:extLst>
      <p:ext uri="{BB962C8B-B14F-4D97-AF65-F5344CB8AC3E}">
        <p14:creationId xmlns:p14="http://schemas.microsoft.com/office/powerpoint/2010/main" val="41805082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271463" indent="-271463" algn="l" defTabSz="914400" rtl="0" eaLnBrk="1" latinLnBrk="0" hangingPunct="1">
      <a:buFont typeface="Arial" panose="020B0604020202020204" pitchFamily="34" charset="0"/>
      <a:buChar char="•"/>
      <a:defRPr sz="1200" kern="1200">
        <a:solidFill>
          <a:schemeClr val="tx1"/>
        </a:solidFill>
        <a:latin typeface="+mn-lt"/>
        <a:ea typeface="+mn-ea"/>
        <a:cs typeface="+mn-cs"/>
      </a:defRPr>
    </a:lvl2pPr>
    <a:lvl3pPr marL="542925" indent="-271463" algn="l" defTabSz="914400" rtl="0" eaLnBrk="1" latinLnBrk="0" hangingPunct="1">
      <a:buFont typeface="Arial" panose="020B0604020202020204" pitchFamily="34" charset="0"/>
      <a:buChar char="–"/>
      <a:defRPr sz="1200" kern="1200">
        <a:solidFill>
          <a:schemeClr val="tx1"/>
        </a:solidFill>
        <a:latin typeface="+mn-lt"/>
        <a:ea typeface="+mn-ea"/>
        <a:cs typeface="+mn-cs"/>
      </a:defRPr>
    </a:lvl3pPr>
    <a:lvl4pPr marL="803275" indent="-260350" algn="l" defTabSz="914400" rtl="0" eaLnBrk="1" latinLnBrk="0" hangingPunct="1">
      <a:buFont typeface="Wingdings" panose="05000000000000000000" pitchFamily="2" charset="2"/>
      <a:buChar char="§"/>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5C6A1642-54FC-4F19-88BF-2DC86F6D1CFA}" type="slidenum">
              <a:rPr lang="en-AU" smtClean="0"/>
              <a:pPr/>
              <a:t>0</a:t>
            </a:fld>
            <a:endParaRPr lang="en-AU"/>
          </a:p>
        </p:txBody>
      </p:sp>
    </p:spTree>
    <p:extLst>
      <p:ext uri="{BB962C8B-B14F-4D97-AF65-F5344CB8AC3E}">
        <p14:creationId xmlns:p14="http://schemas.microsoft.com/office/powerpoint/2010/main" val="26297060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creativecommons.org/licenses/by/4.0/" TargetMode="Externa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hyperlink" Target="mailto:IPpolicy@dtf.vic.gov.au" TargetMode="External"/><Relationship Id="rId2" Type="http://schemas.openxmlformats.org/officeDocument/2006/relationships/hyperlink" Target="http://creativecommons.org/licenses/by/4.0/" TargetMode="External"/><Relationship Id="rId1" Type="http://schemas.openxmlformats.org/officeDocument/2006/relationships/slideMaster" Target="../slideMasters/slideMaster2.xml"/><Relationship Id="rId4" Type="http://schemas.openxmlformats.org/officeDocument/2006/relationships/image" Target="../media/image2.png"/></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3" Type="http://schemas.openxmlformats.org/officeDocument/2006/relationships/hyperlink" Target="mailto:IPpolicy@dtf.vic.gov.au" TargetMode="External"/><Relationship Id="rId2" Type="http://schemas.openxmlformats.org/officeDocument/2006/relationships/hyperlink" Target="http://creativecommons.org/licenses/by/4.0/" TargetMode="External"/><Relationship Id="rId1" Type="http://schemas.openxmlformats.org/officeDocument/2006/relationships/slideMaster" Target="../slideMasters/slideMaster3.xml"/><Relationship Id="rId4" Type="http://schemas.openxmlformats.org/officeDocument/2006/relationships/image" Target="../media/image2.png"/></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hyperlink" Target="mailto:IPpolicy@dtf.vic.gov.au" TargetMode="External"/><Relationship Id="rId2" Type="http://schemas.openxmlformats.org/officeDocument/2006/relationships/hyperlink" Target="http://creativecommons.org/licenses/by/4.0/" TargetMode="External"/><Relationship Id="rId1" Type="http://schemas.openxmlformats.org/officeDocument/2006/relationships/slideMaster" Target="../slideMasters/slideMaster4.xml"/><Relationship Id="rId4"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Freeform 7"/>
          <p:cNvSpPr/>
          <p:nvPr userDrawn="1"/>
        </p:nvSpPr>
        <p:spPr>
          <a:xfrm>
            <a:off x="2474704" y="-21590"/>
            <a:ext cx="6683537" cy="6894676"/>
          </a:xfrm>
          <a:custGeom>
            <a:avLst/>
            <a:gdLst>
              <a:gd name="connsiteX0" fmla="*/ 0 w 3717925"/>
              <a:gd name="connsiteY0" fmla="*/ 1955800 h 2886075"/>
              <a:gd name="connsiteX1" fmla="*/ 454025 w 3717925"/>
              <a:gd name="connsiteY1" fmla="*/ 2886075 h 2886075"/>
              <a:gd name="connsiteX2" fmla="*/ 3717925 w 3717925"/>
              <a:gd name="connsiteY2" fmla="*/ 2876550 h 2886075"/>
              <a:gd name="connsiteX3" fmla="*/ 3717925 w 3717925"/>
              <a:gd name="connsiteY3" fmla="*/ 0 h 2886075"/>
              <a:gd name="connsiteX0" fmla="*/ 0 w 3717925"/>
              <a:gd name="connsiteY0" fmla="*/ 1955800 h 2886075"/>
              <a:gd name="connsiteX1" fmla="*/ 454025 w 3717925"/>
              <a:gd name="connsiteY1" fmla="*/ 2886075 h 2886075"/>
              <a:gd name="connsiteX2" fmla="*/ 3717925 w 3717925"/>
              <a:gd name="connsiteY2" fmla="*/ 2876550 h 2886075"/>
              <a:gd name="connsiteX3" fmla="*/ 3717925 w 3717925"/>
              <a:gd name="connsiteY3" fmla="*/ 180975 h 2886075"/>
              <a:gd name="connsiteX4" fmla="*/ 3717925 w 3717925"/>
              <a:gd name="connsiteY4" fmla="*/ 0 h 2886075"/>
              <a:gd name="connsiteX0" fmla="*/ 0 w 3717925"/>
              <a:gd name="connsiteY0" fmla="*/ 1958975 h 2889250"/>
              <a:gd name="connsiteX1" fmla="*/ 454025 w 3717925"/>
              <a:gd name="connsiteY1" fmla="*/ 2889250 h 2889250"/>
              <a:gd name="connsiteX2" fmla="*/ 3717925 w 3717925"/>
              <a:gd name="connsiteY2" fmla="*/ 2879725 h 2889250"/>
              <a:gd name="connsiteX3" fmla="*/ 3717925 w 3717925"/>
              <a:gd name="connsiteY3" fmla="*/ 184150 h 2889250"/>
              <a:gd name="connsiteX4" fmla="*/ 3400425 w 3717925"/>
              <a:gd name="connsiteY4" fmla="*/ 0 h 2889250"/>
              <a:gd name="connsiteX0" fmla="*/ 0 w 3717925"/>
              <a:gd name="connsiteY0" fmla="*/ 1774825 h 2705100"/>
              <a:gd name="connsiteX1" fmla="*/ 454025 w 3717925"/>
              <a:gd name="connsiteY1" fmla="*/ 2705100 h 2705100"/>
              <a:gd name="connsiteX2" fmla="*/ 3717925 w 3717925"/>
              <a:gd name="connsiteY2" fmla="*/ 2695575 h 2705100"/>
              <a:gd name="connsiteX3" fmla="*/ 3717925 w 3717925"/>
              <a:gd name="connsiteY3" fmla="*/ 0 h 2705100"/>
              <a:gd name="connsiteX4" fmla="*/ 3381375 w 3717925"/>
              <a:gd name="connsiteY4" fmla="*/ 0 h 2705100"/>
              <a:gd name="connsiteX0" fmla="*/ 0 w 3717925"/>
              <a:gd name="connsiteY0" fmla="*/ 1774825 h 2705100"/>
              <a:gd name="connsiteX1" fmla="*/ 454025 w 3717925"/>
              <a:gd name="connsiteY1" fmla="*/ 2705100 h 2705100"/>
              <a:gd name="connsiteX2" fmla="*/ 3717925 w 3717925"/>
              <a:gd name="connsiteY2" fmla="*/ 2695575 h 2705100"/>
              <a:gd name="connsiteX3" fmla="*/ 3717925 w 3717925"/>
              <a:gd name="connsiteY3" fmla="*/ 0 h 2705100"/>
              <a:gd name="connsiteX4" fmla="*/ 828675 w 3717925"/>
              <a:gd name="connsiteY4" fmla="*/ 19050 h 2705100"/>
              <a:gd name="connsiteX0" fmla="*/ 0 w 3717925"/>
              <a:gd name="connsiteY0" fmla="*/ 1774825 h 2705100"/>
              <a:gd name="connsiteX1" fmla="*/ 454025 w 3717925"/>
              <a:gd name="connsiteY1" fmla="*/ 2705100 h 2705100"/>
              <a:gd name="connsiteX2" fmla="*/ 3717925 w 3717925"/>
              <a:gd name="connsiteY2" fmla="*/ 2695575 h 2705100"/>
              <a:gd name="connsiteX3" fmla="*/ 3717925 w 3717925"/>
              <a:gd name="connsiteY3" fmla="*/ 0 h 2705100"/>
              <a:gd name="connsiteX4" fmla="*/ 955675 w 3717925"/>
              <a:gd name="connsiteY4" fmla="*/ 15875 h 2705100"/>
              <a:gd name="connsiteX5" fmla="*/ 828675 w 3717925"/>
              <a:gd name="connsiteY5" fmla="*/ 19050 h 2705100"/>
              <a:gd name="connsiteX0" fmla="*/ 0 w 3717925"/>
              <a:gd name="connsiteY0" fmla="*/ 1774825 h 2705100"/>
              <a:gd name="connsiteX1" fmla="*/ 454025 w 3717925"/>
              <a:gd name="connsiteY1" fmla="*/ 2705100 h 2705100"/>
              <a:gd name="connsiteX2" fmla="*/ 3717925 w 3717925"/>
              <a:gd name="connsiteY2" fmla="*/ 2695575 h 2705100"/>
              <a:gd name="connsiteX3" fmla="*/ 3717925 w 3717925"/>
              <a:gd name="connsiteY3" fmla="*/ 0 h 2705100"/>
              <a:gd name="connsiteX4" fmla="*/ 955675 w 3717925"/>
              <a:gd name="connsiteY4" fmla="*/ 15875 h 2705100"/>
              <a:gd name="connsiteX5" fmla="*/ 9525 w 3717925"/>
              <a:gd name="connsiteY5" fmla="*/ 1771650 h 2705100"/>
              <a:gd name="connsiteX0" fmla="*/ 4762 w 3722687"/>
              <a:gd name="connsiteY0" fmla="*/ 1774825 h 2705100"/>
              <a:gd name="connsiteX1" fmla="*/ 458787 w 3722687"/>
              <a:gd name="connsiteY1" fmla="*/ 2705100 h 2705100"/>
              <a:gd name="connsiteX2" fmla="*/ 3722687 w 3722687"/>
              <a:gd name="connsiteY2" fmla="*/ 2695575 h 2705100"/>
              <a:gd name="connsiteX3" fmla="*/ 3722687 w 3722687"/>
              <a:gd name="connsiteY3" fmla="*/ 0 h 2705100"/>
              <a:gd name="connsiteX4" fmla="*/ 960437 w 3722687"/>
              <a:gd name="connsiteY4" fmla="*/ 15875 h 2705100"/>
              <a:gd name="connsiteX5" fmla="*/ 0 w 3722687"/>
              <a:gd name="connsiteY5" fmla="*/ 1766887 h 2705100"/>
              <a:gd name="connsiteX0" fmla="*/ 4762 w 3722687"/>
              <a:gd name="connsiteY0" fmla="*/ 1774825 h 2705100"/>
              <a:gd name="connsiteX1" fmla="*/ 458787 w 3722687"/>
              <a:gd name="connsiteY1" fmla="*/ 2705100 h 2705100"/>
              <a:gd name="connsiteX2" fmla="*/ 3722687 w 3722687"/>
              <a:gd name="connsiteY2" fmla="*/ 2695575 h 2705100"/>
              <a:gd name="connsiteX3" fmla="*/ 3722687 w 3722687"/>
              <a:gd name="connsiteY3" fmla="*/ 0 h 2705100"/>
              <a:gd name="connsiteX4" fmla="*/ 960437 w 3722687"/>
              <a:gd name="connsiteY4" fmla="*/ 15875 h 2705100"/>
              <a:gd name="connsiteX5" fmla="*/ 0 w 3722687"/>
              <a:gd name="connsiteY5" fmla="*/ 1774031 h 2705100"/>
              <a:gd name="connsiteX0" fmla="*/ 4762 w 3722687"/>
              <a:gd name="connsiteY0" fmla="*/ 1774825 h 2705100"/>
              <a:gd name="connsiteX1" fmla="*/ 458787 w 3722687"/>
              <a:gd name="connsiteY1" fmla="*/ 2705100 h 2705100"/>
              <a:gd name="connsiteX2" fmla="*/ 3722687 w 3722687"/>
              <a:gd name="connsiteY2" fmla="*/ 2695575 h 2705100"/>
              <a:gd name="connsiteX3" fmla="*/ 3722687 w 3722687"/>
              <a:gd name="connsiteY3" fmla="*/ 0 h 2705100"/>
              <a:gd name="connsiteX4" fmla="*/ 960437 w 3722687"/>
              <a:gd name="connsiteY4" fmla="*/ 15875 h 2705100"/>
              <a:gd name="connsiteX5" fmla="*/ 0 w 3722687"/>
              <a:gd name="connsiteY5" fmla="*/ 1774031 h 2705100"/>
              <a:gd name="connsiteX6" fmla="*/ 4762 w 3722687"/>
              <a:gd name="connsiteY6" fmla="*/ 1774825 h 2705100"/>
              <a:gd name="connsiteX0" fmla="*/ 4762 w 3722687"/>
              <a:gd name="connsiteY0" fmla="*/ 1782762 h 2713037"/>
              <a:gd name="connsiteX1" fmla="*/ 458787 w 3722687"/>
              <a:gd name="connsiteY1" fmla="*/ 2713037 h 2713037"/>
              <a:gd name="connsiteX2" fmla="*/ 3722687 w 3722687"/>
              <a:gd name="connsiteY2" fmla="*/ 2703512 h 2713037"/>
              <a:gd name="connsiteX3" fmla="*/ 3722687 w 3722687"/>
              <a:gd name="connsiteY3" fmla="*/ 7937 h 2713037"/>
              <a:gd name="connsiteX4" fmla="*/ 843756 w 3722687"/>
              <a:gd name="connsiteY4" fmla="*/ 0 h 2713037"/>
              <a:gd name="connsiteX5" fmla="*/ 0 w 3722687"/>
              <a:gd name="connsiteY5" fmla="*/ 1781968 h 2713037"/>
              <a:gd name="connsiteX6" fmla="*/ 4762 w 3722687"/>
              <a:gd name="connsiteY6" fmla="*/ 1782762 h 2713037"/>
              <a:gd name="connsiteX0" fmla="*/ 4762 w 3722687"/>
              <a:gd name="connsiteY0" fmla="*/ 1782762 h 2713037"/>
              <a:gd name="connsiteX1" fmla="*/ 446881 w 3722687"/>
              <a:gd name="connsiteY1" fmla="*/ 2713037 h 2713037"/>
              <a:gd name="connsiteX2" fmla="*/ 3722687 w 3722687"/>
              <a:gd name="connsiteY2" fmla="*/ 2703512 h 2713037"/>
              <a:gd name="connsiteX3" fmla="*/ 3722687 w 3722687"/>
              <a:gd name="connsiteY3" fmla="*/ 7937 h 2713037"/>
              <a:gd name="connsiteX4" fmla="*/ 843756 w 3722687"/>
              <a:gd name="connsiteY4" fmla="*/ 0 h 2713037"/>
              <a:gd name="connsiteX5" fmla="*/ 0 w 3722687"/>
              <a:gd name="connsiteY5" fmla="*/ 1781968 h 2713037"/>
              <a:gd name="connsiteX6" fmla="*/ 4762 w 3722687"/>
              <a:gd name="connsiteY6" fmla="*/ 1782762 h 2713037"/>
              <a:gd name="connsiteX0" fmla="*/ 0 w 3722687"/>
              <a:gd name="connsiteY0" fmla="*/ 1781968 h 2713037"/>
              <a:gd name="connsiteX1" fmla="*/ 446881 w 3722687"/>
              <a:gd name="connsiteY1" fmla="*/ 2713037 h 2713037"/>
              <a:gd name="connsiteX2" fmla="*/ 3722687 w 3722687"/>
              <a:gd name="connsiteY2" fmla="*/ 2703512 h 2713037"/>
              <a:gd name="connsiteX3" fmla="*/ 3722687 w 3722687"/>
              <a:gd name="connsiteY3" fmla="*/ 7937 h 2713037"/>
              <a:gd name="connsiteX4" fmla="*/ 843756 w 3722687"/>
              <a:gd name="connsiteY4" fmla="*/ 0 h 2713037"/>
              <a:gd name="connsiteX5" fmla="*/ 0 w 3722687"/>
              <a:gd name="connsiteY5" fmla="*/ 1781968 h 2713037"/>
              <a:gd name="connsiteX0" fmla="*/ 0 w 6637337"/>
              <a:gd name="connsiteY0" fmla="*/ 1781968 h 2722562"/>
              <a:gd name="connsiteX1" fmla="*/ 446881 w 6637337"/>
              <a:gd name="connsiteY1" fmla="*/ 2713037 h 2722562"/>
              <a:gd name="connsiteX2" fmla="*/ 6637337 w 6637337"/>
              <a:gd name="connsiteY2" fmla="*/ 2722562 h 2722562"/>
              <a:gd name="connsiteX3" fmla="*/ 3722687 w 6637337"/>
              <a:gd name="connsiteY3" fmla="*/ 7937 h 2722562"/>
              <a:gd name="connsiteX4" fmla="*/ 843756 w 6637337"/>
              <a:gd name="connsiteY4" fmla="*/ 0 h 2722562"/>
              <a:gd name="connsiteX5" fmla="*/ 0 w 6637337"/>
              <a:gd name="connsiteY5" fmla="*/ 1781968 h 2722562"/>
              <a:gd name="connsiteX0" fmla="*/ 0 w 6656387"/>
              <a:gd name="connsiteY0" fmla="*/ 5955506 h 6896100"/>
              <a:gd name="connsiteX1" fmla="*/ 446881 w 6656387"/>
              <a:gd name="connsiteY1" fmla="*/ 6886575 h 6896100"/>
              <a:gd name="connsiteX2" fmla="*/ 6637337 w 6656387"/>
              <a:gd name="connsiteY2" fmla="*/ 6896100 h 6896100"/>
              <a:gd name="connsiteX3" fmla="*/ 6656387 w 6656387"/>
              <a:gd name="connsiteY3" fmla="*/ 0 h 6896100"/>
              <a:gd name="connsiteX4" fmla="*/ 843756 w 6656387"/>
              <a:gd name="connsiteY4" fmla="*/ 4173538 h 6896100"/>
              <a:gd name="connsiteX5" fmla="*/ 0 w 6656387"/>
              <a:gd name="connsiteY5" fmla="*/ 5955506 h 6896100"/>
              <a:gd name="connsiteX0" fmla="*/ 0 w 6656387"/>
              <a:gd name="connsiteY0" fmla="*/ 5955506 h 6896100"/>
              <a:gd name="connsiteX1" fmla="*/ 446881 w 6656387"/>
              <a:gd name="connsiteY1" fmla="*/ 6886575 h 6896100"/>
              <a:gd name="connsiteX2" fmla="*/ 6637337 w 6656387"/>
              <a:gd name="connsiteY2" fmla="*/ 6896100 h 6896100"/>
              <a:gd name="connsiteX3" fmla="*/ 6656387 w 6656387"/>
              <a:gd name="connsiteY3" fmla="*/ 0 h 6896100"/>
              <a:gd name="connsiteX4" fmla="*/ 2780506 w 6656387"/>
              <a:gd name="connsiteY4" fmla="*/ 33338 h 6896100"/>
              <a:gd name="connsiteX5" fmla="*/ 0 w 6656387"/>
              <a:gd name="connsiteY5" fmla="*/ 5955506 h 6896100"/>
              <a:gd name="connsiteX0" fmla="*/ 0 w 6656387"/>
              <a:gd name="connsiteY0" fmla="*/ 5955506 h 6893718"/>
              <a:gd name="connsiteX1" fmla="*/ 446881 w 6656387"/>
              <a:gd name="connsiteY1" fmla="*/ 6886575 h 6893718"/>
              <a:gd name="connsiteX2" fmla="*/ 6642099 w 6656387"/>
              <a:gd name="connsiteY2" fmla="*/ 6893718 h 6893718"/>
              <a:gd name="connsiteX3" fmla="*/ 6656387 w 6656387"/>
              <a:gd name="connsiteY3" fmla="*/ 0 h 6893718"/>
              <a:gd name="connsiteX4" fmla="*/ 2780506 w 6656387"/>
              <a:gd name="connsiteY4" fmla="*/ 33338 h 6893718"/>
              <a:gd name="connsiteX5" fmla="*/ 0 w 6656387"/>
              <a:gd name="connsiteY5" fmla="*/ 5955506 h 6893718"/>
              <a:gd name="connsiteX0" fmla="*/ 0 w 6656387"/>
              <a:gd name="connsiteY0" fmla="*/ 5932646 h 6870858"/>
              <a:gd name="connsiteX1" fmla="*/ 446881 w 6656387"/>
              <a:gd name="connsiteY1" fmla="*/ 6863715 h 6870858"/>
              <a:gd name="connsiteX2" fmla="*/ 6642099 w 6656387"/>
              <a:gd name="connsiteY2" fmla="*/ 6870858 h 6870858"/>
              <a:gd name="connsiteX3" fmla="*/ 6656387 w 6656387"/>
              <a:gd name="connsiteY3" fmla="*/ 0 h 6870858"/>
              <a:gd name="connsiteX4" fmla="*/ 2780506 w 6656387"/>
              <a:gd name="connsiteY4" fmla="*/ 10478 h 6870858"/>
              <a:gd name="connsiteX5" fmla="*/ 0 w 6656387"/>
              <a:gd name="connsiteY5" fmla="*/ 5932646 h 6870858"/>
              <a:gd name="connsiteX0" fmla="*/ 0 w 6656387"/>
              <a:gd name="connsiteY0" fmla="*/ 5932646 h 6870858"/>
              <a:gd name="connsiteX1" fmla="*/ 446881 w 6656387"/>
              <a:gd name="connsiteY1" fmla="*/ 6863715 h 6870858"/>
              <a:gd name="connsiteX2" fmla="*/ 6642099 w 6656387"/>
              <a:gd name="connsiteY2" fmla="*/ 6870858 h 6870858"/>
              <a:gd name="connsiteX3" fmla="*/ 6656387 w 6656387"/>
              <a:gd name="connsiteY3" fmla="*/ 0 h 6870858"/>
              <a:gd name="connsiteX4" fmla="*/ 2780506 w 6656387"/>
              <a:gd name="connsiteY4" fmla="*/ 12859 h 6870858"/>
              <a:gd name="connsiteX5" fmla="*/ 0 w 6656387"/>
              <a:gd name="connsiteY5" fmla="*/ 5932646 h 6870858"/>
              <a:gd name="connsiteX0" fmla="*/ 0 w 6656387"/>
              <a:gd name="connsiteY0" fmla="*/ 5932646 h 6870858"/>
              <a:gd name="connsiteX1" fmla="*/ 446881 w 6656387"/>
              <a:gd name="connsiteY1" fmla="*/ 6863715 h 6870858"/>
              <a:gd name="connsiteX2" fmla="*/ 6642099 w 6656387"/>
              <a:gd name="connsiteY2" fmla="*/ 6870858 h 6870858"/>
              <a:gd name="connsiteX3" fmla="*/ 6656387 w 6656387"/>
              <a:gd name="connsiteY3" fmla="*/ 0 h 6870858"/>
              <a:gd name="connsiteX4" fmla="*/ 2773362 w 6656387"/>
              <a:gd name="connsiteY4" fmla="*/ 17621 h 6870858"/>
              <a:gd name="connsiteX5" fmla="*/ 0 w 6656387"/>
              <a:gd name="connsiteY5" fmla="*/ 5932646 h 6870858"/>
              <a:gd name="connsiteX0" fmla="*/ 0 w 6656387"/>
              <a:gd name="connsiteY0" fmla="*/ 5932646 h 6870858"/>
              <a:gd name="connsiteX1" fmla="*/ 446881 w 6656387"/>
              <a:gd name="connsiteY1" fmla="*/ 6863715 h 6870858"/>
              <a:gd name="connsiteX2" fmla="*/ 6642099 w 6656387"/>
              <a:gd name="connsiteY2" fmla="*/ 6870858 h 6870858"/>
              <a:gd name="connsiteX3" fmla="*/ 6656387 w 6656387"/>
              <a:gd name="connsiteY3" fmla="*/ 0 h 6870858"/>
              <a:gd name="connsiteX4" fmla="*/ 2775743 w 6656387"/>
              <a:gd name="connsiteY4" fmla="*/ 8096 h 6870858"/>
              <a:gd name="connsiteX5" fmla="*/ 0 w 6656387"/>
              <a:gd name="connsiteY5" fmla="*/ 5932646 h 6870858"/>
              <a:gd name="connsiteX0" fmla="*/ 0 w 6656387"/>
              <a:gd name="connsiteY0" fmla="*/ 5932646 h 6875622"/>
              <a:gd name="connsiteX1" fmla="*/ 446881 w 6656387"/>
              <a:gd name="connsiteY1" fmla="*/ 6875622 h 6875622"/>
              <a:gd name="connsiteX2" fmla="*/ 6642099 w 6656387"/>
              <a:gd name="connsiteY2" fmla="*/ 6870858 h 6875622"/>
              <a:gd name="connsiteX3" fmla="*/ 6656387 w 6656387"/>
              <a:gd name="connsiteY3" fmla="*/ 0 h 6875622"/>
              <a:gd name="connsiteX4" fmla="*/ 2775743 w 6656387"/>
              <a:gd name="connsiteY4" fmla="*/ 8096 h 6875622"/>
              <a:gd name="connsiteX5" fmla="*/ 0 w 6656387"/>
              <a:gd name="connsiteY5" fmla="*/ 5932646 h 6875622"/>
              <a:gd name="connsiteX0" fmla="*/ 0 w 6599237"/>
              <a:gd name="connsiteY0" fmla="*/ 5949315 h 6875622"/>
              <a:gd name="connsiteX1" fmla="*/ 389731 w 6599237"/>
              <a:gd name="connsiteY1" fmla="*/ 6875622 h 6875622"/>
              <a:gd name="connsiteX2" fmla="*/ 6584949 w 6599237"/>
              <a:gd name="connsiteY2" fmla="*/ 6870858 h 6875622"/>
              <a:gd name="connsiteX3" fmla="*/ 6599237 w 6599237"/>
              <a:gd name="connsiteY3" fmla="*/ 0 h 6875622"/>
              <a:gd name="connsiteX4" fmla="*/ 2718593 w 6599237"/>
              <a:gd name="connsiteY4" fmla="*/ 8096 h 6875622"/>
              <a:gd name="connsiteX5" fmla="*/ 0 w 6599237"/>
              <a:gd name="connsiteY5" fmla="*/ 5949315 h 6875622"/>
              <a:gd name="connsiteX0" fmla="*/ 0 w 6649243"/>
              <a:gd name="connsiteY0" fmla="*/ 5946934 h 6875622"/>
              <a:gd name="connsiteX1" fmla="*/ 439737 w 6649243"/>
              <a:gd name="connsiteY1" fmla="*/ 6875622 h 6875622"/>
              <a:gd name="connsiteX2" fmla="*/ 6634955 w 6649243"/>
              <a:gd name="connsiteY2" fmla="*/ 6870858 h 6875622"/>
              <a:gd name="connsiteX3" fmla="*/ 6649243 w 6649243"/>
              <a:gd name="connsiteY3" fmla="*/ 0 h 6875622"/>
              <a:gd name="connsiteX4" fmla="*/ 2768599 w 6649243"/>
              <a:gd name="connsiteY4" fmla="*/ 8096 h 6875622"/>
              <a:gd name="connsiteX5" fmla="*/ 0 w 6649243"/>
              <a:gd name="connsiteY5" fmla="*/ 5946934 h 6875622"/>
              <a:gd name="connsiteX0" fmla="*/ 0 w 6568280"/>
              <a:gd name="connsiteY0" fmla="*/ 5954078 h 6875622"/>
              <a:gd name="connsiteX1" fmla="*/ 358774 w 6568280"/>
              <a:gd name="connsiteY1" fmla="*/ 6875622 h 6875622"/>
              <a:gd name="connsiteX2" fmla="*/ 6553992 w 6568280"/>
              <a:gd name="connsiteY2" fmla="*/ 6870858 h 6875622"/>
              <a:gd name="connsiteX3" fmla="*/ 6568280 w 6568280"/>
              <a:gd name="connsiteY3" fmla="*/ 0 h 6875622"/>
              <a:gd name="connsiteX4" fmla="*/ 2687636 w 6568280"/>
              <a:gd name="connsiteY4" fmla="*/ 8096 h 6875622"/>
              <a:gd name="connsiteX5" fmla="*/ 0 w 6568280"/>
              <a:gd name="connsiteY5" fmla="*/ 5954078 h 6875622"/>
              <a:gd name="connsiteX0" fmla="*/ 0 w 6654005"/>
              <a:gd name="connsiteY0" fmla="*/ 5942172 h 6875622"/>
              <a:gd name="connsiteX1" fmla="*/ 444499 w 6654005"/>
              <a:gd name="connsiteY1" fmla="*/ 6875622 h 6875622"/>
              <a:gd name="connsiteX2" fmla="*/ 6639717 w 6654005"/>
              <a:gd name="connsiteY2" fmla="*/ 6870858 h 6875622"/>
              <a:gd name="connsiteX3" fmla="*/ 6654005 w 6654005"/>
              <a:gd name="connsiteY3" fmla="*/ 0 h 6875622"/>
              <a:gd name="connsiteX4" fmla="*/ 2773361 w 6654005"/>
              <a:gd name="connsiteY4" fmla="*/ 8096 h 6875622"/>
              <a:gd name="connsiteX5" fmla="*/ 0 w 6654005"/>
              <a:gd name="connsiteY5" fmla="*/ 5942172 h 6875622"/>
              <a:gd name="connsiteX0" fmla="*/ 0 w 6654005"/>
              <a:gd name="connsiteY0" fmla="*/ 5942172 h 6875622"/>
              <a:gd name="connsiteX1" fmla="*/ 444499 w 6654005"/>
              <a:gd name="connsiteY1" fmla="*/ 6875622 h 6875622"/>
              <a:gd name="connsiteX2" fmla="*/ 6651623 w 6654005"/>
              <a:gd name="connsiteY2" fmla="*/ 6868477 h 6875622"/>
              <a:gd name="connsiteX3" fmla="*/ 6654005 w 6654005"/>
              <a:gd name="connsiteY3" fmla="*/ 0 h 6875622"/>
              <a:gd name="connsiteX4" fmla="*/ 2773361 w 6654005"/>
              <a:gd name="connsiteY4" fmla="*/ 8096 h 6875622"/>
              <a:gd name="connsiteX5" fmla="*/ 0 w 6654005"/>
              <a:gd name="connsiteY5" fmla="*/ 5942172 h 6875622"/>
              <a:gd name="connsiteX0" fmla="*/ 0 w 6665067"/>
              <a:gd name="connsiteY0" fmla="*/ 5942172 h 6875622"/>
              <a:gd name="connsiteX1" fmla="*/ 444499 w 6665067"/>
              <a:gd name="connsiteY1" fmla="*/ 6875622 h 6875622"/>
              <a:gd name="connsiteX2" fmla="*/ 6664323 w 6665067"/>
              <a:gd name="connsiteY2" fmla="*/ 6871652 h 6875622"/>
              <a:gd name="connsiteX3" fmla="*/ 6654005 w 6665067"/>
              <a:gd name="connsiteY3" fmla="*/ 0 h 6875622"/>
              <a:gd name="connsiteX4" fmla="*/ 2773361 w 6665067"/>
              <a:gd name="connsiteY4" fmla="*/ 8096 h 6875622"/>
              <a:gd name="connsiteX5" fmla="*/ 0 w 6665067"/>
              <a:gd name="connsiteY5" fmla="*/ 5942172 h 6875622"/>
              <a:gd name="connsiteX0" fmla="*/ 0 w 6665067"/>
              <a:gd name="connsiteY0" fmla="*/ 5942172 h 6875622"/>
              <a:gd name="connsiteX1" fmla="*/ 444499 w 6665067"/>
              <a:gd name="connsiteY1" fmla="*/ 6875622 h 6875622"/>
              <a:gd name="connsiteX2" fmla="*/ 6664323 w 6665067"/>
              <a:gd name="connsiteY2" fmla="*/ 6871652 h 6875622"/>
              <a:gd name="connsiteX3" fmla="*/ 6654005 w 6665067"/>
              <a:gd name="connsiteY3" fmla="*/ 0 h 6875622"/>
              <a:gd name="connsiteX4" fmla="*/ 2827186 w 6665067"/>
              <a:gd name="connsiteY4" fmla="*/ 11262 h 6875622"/>
              <a:gd name="connsiteX5" fmla="*/ 0 w 6665067"/>
              <a:gd name="connsiteY5" fmla="*/ 5942172 h 6875622"/>
              <a:gd name="connsiteX0" fmla="*/ 0 w 6665067"/>
              <a:gd name="connsiteY0" fmla="*/ 5942172 h 6875622"/>
              <a:gd name="connsiteX1" fmla="*/ 444499 w 6665067"/>
              <a:gd name="connsiteY1" fmla="*/ 6875622 h 6875622"/>
              <a:gd name="connsiteX2" fmla="*/ 6664323 w 6665067"/>
              <a:gd name="connsiteY2" fmla="*/ 6871652 h 6875622"/>
              <a:gd name="connsiteX3" fmla="*/ 6654005 w 6665067"/>
              <a:gd name="connsiteY3" fmla="*/ 0 h 6875622"/>
              <a:gd name="connsiteX4" fmla="*/ 2779693 w 6665067"/>
              <a:gd name="connsiteY4" fmla="*/ 14428 h 6875622"/>
              <a:gd name="connsiteX5" fmla="*/ 0 w 6665067"/>
              <a:gd name="connsiteY5" fmla="*/ 5942172 h 6875622"/>
              <a:gd name="connsiteX0" fmla="*/ 0 w 6665067"/>
              <a:gd name="connsiteY0" fmla="*/ 5942172 h 6875622"/>
              <a:gd name="connsiteX1" fmla="*/ 444499 w 6665067"/>
              <a:gd name="connsiteY1" fmla="*/ 6875622 h 6875622"/>
              <a:gd name="connsiteX2" fmla="*/ 6664323 w 6665067"/>
              <a:gd name="connsiteY2" fmla="*/ 6871652 h 6875622"/>
              <a:gd name="connsiteX3" fmla="*/ 6654005 w 6665067"/>
              <a:gd name="connsiteY3" fmla="*/ 0 h 6875622"/>
              <a:gd name="connsiteX4" fmla="*/ 2822437 w 6665067"/>
              <a:gd name="connsiteY4" fmla="*/ 9678 h 6875622"/>
              <a:gd name="connsiteX5" fmla="*/ 0 w 6665067"/>
              <a:gd name="connsiteY5" fmla="*/ 5942172 h 6875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665067" h="6875622">
                <a:moveTo>
                  <a:pt x="0" y="5942172"/>
                </a:moveTo>
                <a:lnTo>
                  <a:pt x="444499" y="6875622"/>
                </a:lnTo>
                <a:lnTo>
                  <a:pt x="6664323" y="6871652"/>
                </a:lnTo>
                <a:cubicBezTo>
                  <a:pt x="6669086" y="4573746"/>
                  <a:pt x="6649242" y="2297906"/>
                  <a:pt x="6654005" y="0"/>
                </a:cubicBezTo>
                <a:lnTo>
                  <a:pt x="2822437" y="9678"/>
                </a:lnTo>
                <a:lnTo>
                  <a:pt x="0" y="5942172"/>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9" name="Freeform 8"/>
          <p:cNvSpPr/>
          <p:nvPr userDrawn="1"/>
        </p:nvSpPr>
        <p:spPr>
          <a:xfrm>
            <a:off x="-19332" y="654130"/>
            <a:ext cx="2956560" cy="6217920"/>
          </a:xfrm>
          <a:custGeom>
            <a:avLst/>
            <a:gdLst>
              <a:gd name="connsiteX0" fmla="*/ 0 w 2956560"/>
              <a:gd name="connsiteY0" fmla="*/ 0 h 6217920"/>
              <a:gd name="connsiteX1" fmla="*/ 2956560 w 2956560"/>
              <a:gd name="connsiteY1" fmla="*/ 6217920 h 6217920"/>
              <a:gd name="connsiteX2" fmla="*/ 7620 w 2956560"/>
              <a:gd name="connsiteY2" fmla="*/ 6217920 h 6217920"/>
              <a:gd name="connsiteX3" fmla="*/ 0 w 2956560"/>
              <a:gd name="connsiteY3" fmla="*/ 0 h 6217920"/>
            </a:gdLst>
            <a:ahLst/>
            <a:cxnLst>
              <a:cxn ang="0">
                <a:pos x="connsiteX0" y="connsiteY0"/>
              </a:cxn>
              <a:cxn ang="0">
                <a:pos x="connsiteX1" y="connsiteY1"/>
              </a:cxn>
              <a:cxn ang="0">
                <a:pos x="connsiteX2" y="connsiteY2"/>
              </a:cxn>
              <a:cxn ang="0">
                <a:pos x="connsiteX3" y="connsiteY3"/>
              </a:cxn>
            </a:cxnLst>
            <a:rect l="l" t="t" r="r" b="b"/>
            <a:pathLst>
              <a:path w="2956560" h="6217920">
                <a:moveTo>
                  <a:pt x="0" y="0"/>
                </a:moveTo>
                <a:lnTo>
                  <a:pt x="2956560" y="6217920"/>
                </a:lnTo>
                <a:lnTo>
                  <a:pt x="7620" y="6217920"/>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Freeform 9"/>
          <p:cNvSpPr/>
          <p:nvPr userDrawn="1"/>
        </p:nvSpPr>
        <p:spPr>
          <a:xfrm>
            <a:off x="-29333" y="-26112"/>
            <a:ext cx="5337493" cy="5963162"/>
          </a:xfrm>
          <a:custGeom>
            <a:avLst/>
            <a:gdLst>
              <a:gd name="connsiteX0" fmla="*/ 0 w 5303520"/>
              <a:gd name="connsiteY0" fmla="*/ 609600 h 5935980"/>
              <a:gd name="connsiteX1" fmla="*/ 2529840 w 5303520"/>
              <a:gd name="connsiteY1" fmla="*/ 5935980 h 5935980"/>
              <a:gd name="connsiteX2" fmla="*/ 5303520 w 5303520"/>
              <a:gd name="connsiteY2" fmla="*/ 0 h 5935980"/>
              <a:gd name="connsiteX3" fmla="*/ 22860 w 5303520"/>
              <a:gd name="connsiteY3" fmla="*/ 0 h 5935980"/>
              <a:gd name="connsiteX4" fmla="*/ 0 w 5303520"/>
              <a:gd name="connsiteY4" fmla="*/ 609600 h 5935980"/>
              <a:gd name="connsiteX0" fmla="*/ 0 w 5291614"/>
              <a:gd name="connsiteY0" fmla="*/ 664369 h 5935980"/>
              <a:gd name="connsiteX1" fmla="*/ 2517934 w 5291614"/>
              <a:gd name="connsiteY1" fmla="*/ 5935980 h 5935980"/>
              <a:gd name="connsiteX2" fmla="*/ 5291614 w 5291614"/>
              <a:gd name="connsiteY2" fmla="*/ 0 h 5935980"/>
              <a:gd name="connsiteX3" fmla="*/ 10954 w 5291614"/>
              <a:gd name="connsiteY3" fmla="*/ 0 h 5935980"/>
              <a:gd name="connsiteX4" fmla="*/ 0 w 5291614"/>
              <a:gd name="connsiteY4" fmla="*/ 664369 h 5935980"/>
              <a:gd name="connsiteX0" fmla="*/ 58103 w 5280660"/>
              <a:gd name="connsiteY0" fmla="*/ 640557 h 5935980"/>
              <a:gd name="connsiteX1" fmla="*/ 2506980 w 5280660"/>
              <a:gd name="connsiteY1" fmla="*/ 5935980 h 5935980"/>
              <a:gd name="connsiteX2" fmla="*/ 5280660 w 5280660"/>
              <a:gd name="connsiteY2" fmla="*/ 0 h 5935980"/>
              <a:gd name="connsiteX3" fmla="*/ 0 w 5280660"/>
              <a:gd name="connsiteY3" fmla="*/ 0 h 5935980"/>
              <a:gd name="connsiteX4" fmla="*/ 58103 w 5280660"/>
              <a:gd name="connsiteY4" fmla="*/ 640557 h 5935980"/>
              <a:gd name="connsiteX0" fmla="*/ 0 w 5286851"/>
              <a:gd name="connsiteY0" fmla="*/ 664370 h 5935980"/>
              <a:gd name="connsiteX1" fmla="*/ 2513171 w 5286851"/>
              <a:gd name="connsiteY1" fmla="*/ 5935980 h 5935980"/>
              <a:gd name="connsiteX2" fmla="*/ 5286851 w 5286851"/>
              <a:gd name="connsiteY2" fmla="*/ 0 h 5935980"/>
              <a:gd name="connsiteX3" fmla="*/ 6191 w 5286851"/>
              <a:gd name="connsiteY3" fmla="*/ 0 h 5935980"/>
              <a:gd name="connsiteX4" fmla="*/ 0 w 5286851"/>
              <a:gd name="connsiteY4" fmla="*/ 664370 h 5935980"/>
              <a:gd name="connsiteX0" fmla="*/ 3698 w 5290549"/>
              <a:gd name="connsiteY0" fmla="*/ 664370 h 5935980"/>
              <a:gd name="connsiteX1" fmla="*/ 2516869 w 5290549"/>
              <a:gd name="connsiteY1" fmla="*/ 5935980 h 5935980"/>
              <a:gd name="connsiteX2" fmla="*/ 5290549 w 5290549"/>
              <a:gd name="connsiteY2" fmla="*/ 0 h 5935980"/>
              <a:gd name="connsiteX3" fmla="*/ 364 w 5290549"/>
              <a:gd name="connsiteY3" fmla="*/ 2382 h 5935980"/>
              <a:gd name="connsiteX4" fmla="*/ 3698 w 5290549"/>
              <a:gd name="connsiteY4" fmla="*/ 664370 h 5935980"/>
              <a:gd name="connsiteX0" fmla="*/ 0 w 5286851"/>
              <a:gd name="connsiteY0" fmla="*/ 664370 h 5935980"/>
              <a:gd name="connsiteX1" fmla="*/ 2513171 w 5286851"/>
              <a:gd name="connsiteY1" fmla="*/ 5935980 h 5935980"/>
              <a:gd name="connsiteX2" fmla="*/ 5286851 w 5286851"/>
              <a:gd name="connsiteY2" fmla="*/ 0 h 5935980"/>
              <a:gd name="connsiteX3" fmla="*/ 3809 w 5286851"/>
              <a:gd name="connsiteY3" fmla="*/ 2382 h 5935980"/>
              <a:gd name="connsiteX4" fmla="*/ 0 w 5286851"/>
              <a:gd name="connsiteY4" fmla="*/ 664370 h 5935980"/>
              <a:gd name="connsiteX0" fmla="*/ 0 w 5282089"/>
              <a:gd name="connsiteY0" fmla="*/ 669133 h 5940743"/>
              <a:gd name="connsiteX1" fmla="*/ 2513171 w 5282089"/>
              <a:gd name="connsiteY1" fmla="*/ 5940743 h 5940743"/>
              <a:gd name="connsiteX2" fmla="*/ 5282089 w 5282089"/>
              <a:gd name="connsiteY2" fmla="*/ 0 h 5940743"/>
              <a:gd name="connsiteX3" fmla="*/ 3809 w 5282089"/>
              <a:gd name="connsiteY3" fmla="*/ 7145 h 5940743"/>
              <a:gd name="connsiteX4" fmla="*/ 0 w 5282089"/>
              <a:gd name="connsiteY4" fmla="*/ 669133 h 5940743"/>
              <a:gd name="connsiteX0" fmla="*/ 0 w 5282089"/>
              <a:gd name="connsiteY0" fmla="*/ 673894 h 5945504"/>
              <a:gd name="connsiteX1" fmla="*/ 2513171 w 5282089"/>
              <a:gd name="connsiteY1" fmla="*/ 5945504 h 5945504"/>
              <a:gd name="connsiteX2" fmla="*/ 5282089 w 5282089"/>
              <a:gd name="connsiteY2" fmla="*/ 4761 h 5945504"/>
              <a:gd name="connsiteX3" fmla="*/ 6191 w 5282089"/>
              <a:gd name="connsiteY3" fmla="*/ 0 h 5945504"/>
              <a:gd name="connsiteX4" fmla="*/ 0 w 5282089"/>
              <a:gd name="connsiteY4" fmla="*/ 673894 h 5945504"/>
              <a:gd name="connsiteX0" fmla="*/ 0 w 5282089"/>
              <a:gd name="connsiteY0" fmla="*/ 669133 h 5940743"/>
              <a:gd name="connsiteX1" fmla="*/ 2513171 w 5282089"/>
              <a:gd name="connsiteY1" fmla="*/ 5940743 h 5940743"/>
              <a:gd name="connsiteX2" fmla="*/ 5282089 w 5282089"/>
              <a:gd name="connsiteY2" fmla="*/ 0 h 5940743"/>
              <a:gd name="connsiteX3" fmla="*/ 10954 w 5282089"/>
              <a:gd name="connsiteY3" fmla="*/ 2383 h 5940743"/>
              <a:gd name="connsiteX4" fmla="*/ 0 w 5282089"/>
              <a:gd name="connsiteY4" fmla="*/ 669133 h 5940743"/>
              <a:gd name="connsiteX0" fmla="*/ 0 w 5291473"/>
              <a:gd name="connsiteY0" fmla="*/ 666758 h 5938368"/>
              <a:gd name="connsiteX1" fmla="*/ 2513171 w 5291473"/>
              <a:gd name="connsiteY1" fmla="*/ 5938368 h 5938368"/>
              <a:gd name="connsiteX2" fmla="*/ 5291473 w 5291473"/>
              <a:gd name="connsiteY2" fmla="*/ 63315 h 5938368"/>
              <a:gd name="connsiteX3" fmla="*/ 10954 w 5291473"/>
              <a:gd name="connsiteY3" fmla="*/ 8 h 5938368"/>
              <a:gd name="connsiteX4" fmla="*/ 0 w 5291473"/>
              <a:gd name="connsiteY4" fmla="*/ 666758 h 5938368"/>
              <a:gd name="connsiteX0" fmla="*/ 0 w 5291473"/>
              <a:gd name="connsiteY0" fmla="*/ 619829 h 5891439"/>
              <a:gd name="connsiteX1" fmla="*/ 2513171 w 5291473"/>
              <a:gd name="connsiteY1" fmla="*/ 5891439 h 5891439"/>
              <a:gd name="connsiteX2" fmla="*/ 5291473 w 5291473"/>
              <a:gd name="connsiteY2" fmla="*/ 16386 h 5891439"/>
              <a:gd name="connsiteX3" fmla="*/ 10954 w 5291473"/>
              <a:gd name="connsiteY3" fmla="*/ 0 h 5891439"/>
              <a:gd name="connsiteX4" fmla="*/ 0 w 5291473"/>
              <a:gd name="connsiteY4" fmla="*/ 619829 h 5891439"/>
              <a:gd name="connsiteX0" fmla="*/ 22008 w 5280636"/>
              <a:gd name="connsiteY0" fmla="*/ 699596 h 5891439"/>
              <a:gd name="connsiteX1" fmla="*/ 2502334 w 5280636"/>
              <a:gd name="connsiteY1" fmla="*/ 5891439 h 5891439"/>
              <a:gd name="connsiteX2" fmla="*/ 5280636 w 5280636"/>
              <a:gd name="connsiteY2" fmla="*/ 16386 h 5891439"/>
              <a:gd name="connsiteX3" fmla="*/ 117 w 5280636"/>
              <a:gd name="connsiteY3" fmla="*/ 0 h 5891439"/>
              <a:gd name="connsiteX4" fmla="*/ 22008 w 5280636"/>
              <a:gd name="connsiteY4" fmla="*/ 699596 h 5891439"/>
              <a:gd name="connsiteX0" fmla="*/ 0 w 5258628"/>
              <a:gd name="connsiteY0" fmla="*/ 683210 h 5875053"/>
              <a:gd name="connsiteX1" fmla="*/ 2480326 w 5258628"/>
              <a:gd name="connsiteY1" fmla="*/ 5875053 h 5875053"/>
              <a:gd name="connsiteX2" fmla="*/ 5258628 w 5258628"/>
              <a:gd name="connsiteY2" fmla="*/ 0 h 5875053"/>
              <a:gd name="connsiteX3" fmla="*/ 15646 w 5258628"/>
              <a:gd name="connsiteY3" fmla="*/ 35228 h 5875053"/>
              <a:gd name="connsiteX4" fmla="*/ 0 w 5258628"/>
              <a:gd name="connsiteY4" fmla="*/ 683210 h 5875053"/>
              <a:gd name="connsiteX0" fmla="*/ 0 w 5258628"/>
              <a:gd name="connsiteY0" fmla="*/ 683210 h 5875053"/>
              <a:gd name="connsiteX1" fmla="*/ 2480326 w 5258628"/>
              <a:gd name="connsiteY1" fmla="*/ 5875053 h 5875053"/>
              <a:gd name="connsiteX2" fmla="*/ 5258628 w 5258628"/>
              <a:gd name="connsiteY2" fmla="*/ 0 h 5875053"/>
              <a:gd name="connsiteX3" fmla="*/ 15646 w 5258628"/>
              <a:gd name="connsiteY3" fmla="*/ 21151 h 5875053"/>
              <a:gd name="connsiteX4" fmla="*/ 0 w 5258628"/>
              <a:gd name="connsiteY4" fmla="*/ 683210 h 58750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58628" h="5875053">
                <a:moveTo>
                  <a:pt x="0" y="683210"/>
                </a:moveTo>
                <a:lnTo>
                  <a:pt x="2480326" y="5875053"/>
                </a:lnTo>
                <a:lnTo>
                  <a:pt x="5258628" y="0"/>
                </a:lnTo>
                <a:lnTo>
                  <a:pt x="15646" y="21151"/>
                </a:lnTo>
                <a:cubicBezTo>
                  <a:pt x="13582" y="242608"/>
                  <a:pt x="2064" y="461753"/>
                  <a:pt x="0" y="6832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59959" y="6408081"/>
            <a:ext cx="1206115" cy="360000"/>
          </a:xfrm>
          <a:prstGeom prst="rect">
            <a:avLst/>
          </a:prstGeom>
        </p:spPr>
      </p:pic>
      <p:sp>
        <p:nvSpPr>
          <p:cNvPr id="11" name="Title 1"/>
          <p:cNvSpPr>
            <a:spLocks noGrp="1"/>
          </p:cNvSpPr>
          <p:nvPr>
            <p:ph type="ctrTitle"/>
          </p:nvPr>
        </p:nvSpPr>
        <p:spPr>
          <a:xfrm>
            <a:off x="4247272" y="2027566"/>
            <a:ext cx="4775772" cy="1470025"/>
          </a:xfrm>
          <a:prstGeom prst="rect">
            <a:avLst/>
          </a:prstGeom>
        </p:spPr>
        <p:txBody>
          <a:bodyPr>
            <a:normAutofit/>
          </a:bodyPr>
          <a:lstStyle>
            <a:lvl1pPr>
              <a:defRPr sz="3300">
                <a:solidFill>
                  <a:schemeClr val="bg1"/>
                </a:solidFill>
              </a:defRPr>
            </a:lvl1pPr>
          </a:lstStyle>
          <a:p>
            <a:r>
              <a:rPr lang="en-US"/>
              <a:t>Click to edit Master title style</a:t>
            </a:r>
            <a:endParaRPr lang="en-AU" dirty="0"/>
          </a:p>
        </p:txBody>
      </p:sp>
      <p:sp>
        <p:nvSpPr>
          <p:cNvPr id="13" name="Subtitle 2"/>
          <p:cNvSpPr>
            <a:spLocks noGrp="1"/>
          </p:cNvSpPr>
          <p:nvPr>
            <p:ph type="subTitle" idx="1"/>
          </p:nvPr>
        </p:nvSpPr>
        <p:spPr>
          <a:xfrm>
            <a:off x="4247262" y="3726503"/>
            <a:ext cx="4789161" cy="1518260"/>
          </a:xfrm>
          <a:prstGeom prst="rect">
            <a:avLst/>
          </a:prstGeom>
        </p:spPr>
        <p:txBody>
          <a:bodyPr>
            <a:normAutofit/>
          </a:bodyPr>
          <a:lstStyle>
            <a:lvl1pPr marL="0" indent="0" algn="l">
              <a:buNone/>
              <a:defRPr sz="2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AU" dirty="0"/>
          </a:p>
        </p:txBody>
      </p:sp>
    </p:spTree>
    <p:extLst>
      <p:ext uri="{BB962C8B-B14F-4D97-AF65-F5344CB8AC3E}">
        <p14:creationId xmlns:p14="http://schemas.microsoft.com/office/powerpoint/2010/main" val="3645212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ark Picture with Caption">
    <p:spTree>
      <p:nvGrpSpPr>
        <p:cNvPr id="1" name=""/>
        <p:cNvGrpSpPr/>
        <p:nvPr/>
      </p:nvGrpSpPr>
      <p:grpSpPr>
        <a:xfrm>
          <a:off x="0" y="0"/>
          <a:ext cx="0" cy="0"/>
          <a:chOff x="0" y="0"/>
          <a:chExt cx="0" cy="0"/>
        </a:xfrm>
      </p:grpSpPr>
      <p:sp>
        <p:nvSpPr>
          <p:cNvPr id="9" name="Freeform 8"/>
          <p:cNvSpPr>
            <a:spLocks/>
          </p:cNvSpPr>
          <p:nvPr userDrawn="1"/>
        </p:nvSpPr>
        <p:spPr bwMode="auto">
          <a:xfrm>
            <a:off x="8649002" y="101600"/>
            <a:ext cx="494998" cy="639413"/>
          </a:xfrm>
          <a:custGeom>
            <a:avLst/>
            <a:gdLst>
              <a:gd name="T0" fmla="*/ 614 w 994"/>
              <a:gd name="T1" fmla="*/ 0 h 1284"/>
              <a:gd name="T2" fmla="*/ 614 w 994"/>
              <a:gd name="T3" fmla="*/ 0 h 1284"/>
              <a:gd name="T4" fmla="*/ 0 w 994"/>
              <a:gd name="T5" fmla="*/ 1284 h 1284"/>
              <a:gd name="T6" fmla="*/ 614 w 994"/>
              <a:gd name="T7" fmla="*/ 1284 h 1284"/>
              <a:gd name="T8" fmla="*/ 614 w 994"/>
              <a:gd name="T9" fmla="*/ 1284 h 1284"/>
              <a:gd name="T10" fmla="*/ 994 w 994"/>
              <a:gd name="T11" fmla="*/ 1284 h 1284"/>
              <a:gd name="T12" fmla="*/ 994 w 994"/>
              <a:gd name="T13" fmla="*/ 0 h 1284"/>
              <a:gd name="T14" fmla="*/ 614 w 994"/>
              <a:gd name="T15" fmla="*/ 0 h 128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94" h="1284">
                <a:moveTo>
                  <a:pt x="614" y="0"/>
                </a:moveTo>
                <a:lnTo>
                  <a:pt x="614" y="0"/>
                </a:lnTo>
                <a:lnTo>
                  <a:pt x="0" y="1284"/>
                </a:lnTo>
                <a:lnTo>
                  <a:pt x="614" y="1284"/>
                </a:lnTo>
                <a:lnTo>
                  <a:pt x="614" y="1284"/>
                </a:lnTo>
                <a:lnTo>
                  <a:pt x="994" y="1284"/>
                </a:lnTo>
                <a:lnTo>
                  <a:pt x="994" y="0"/>
                </a:lnTo>
                <a:lnTo>
                  <a:pt x="614" y="0"/>
                </a:lnTo>
                <a:close/>
              </a:path>
            </a:pathLst>
          </a:custGeom>
          <a:solidFill>
            <a:schemeClr val="accent2"/>
          </a:solidFill>
          <a:ln>
            <a:noFill/>
          </a:ln>
          <a:extLst/>
        </p:spPr>
        <p:txBody>
          <a:bodyPr rot="0" vert="horz" wrap="square" lIns="91440" tIns="45720" rIns="91440" bIns="45720" anchor="t" anchorCtr="0" upright="1">
            <a:noAutofit/>
          </a:bodyPr>
          <a:lstStyle/>
          <a:p>
            <a:endParaRPr lang="en-AU"/>
          </a:p>
        </p:txBody>
      </p:sp>
      <p:sp>
        <p:nvSpPr>
          <p:cNvPr id="3" name="Picture Placeholder 2"/>
          <p:cNvSpPr>
            <a:spLocks noGrp="1"/>
          </p:cNvSpPr>
          <p:nvPr>
            <p:ph type="pic" idx="1"/>
          </p:nvPr>
        </p:nvSpPr>
        <p:spPr>
          <a:xfrm>
            <a:off x="716280" y="893762"/>
            <a:ext cx="7459980" cy="45869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B631932-953D-4D72-82E6-63316B100A06}" type="slidenum">
              <a:rPr lang="en-AU" smtClean="0"/>
              <a:t>‹#›</a:t>
            </a:fld>
            <a:endParaRPr lang="en-AU"/>
          </a:p>
        </p:txBody>
      </p:sp>
      <p:sp>
        <p:nvSpPr>
          <p:cNvPr id="8" name="Title 1"/>
          <p:cNvSpPr>
            <a:spLocks noGrp="1"/>
          </p:cNvSpPr>
          <p:nvPr>
            <p:ph type="title"/>
          </p:nvPr>
        </p:nvSpPr>
        <p:spPr>
          <a:xfrm>
            <a:off x="203628" y="110882"/>
            <a:ext cx="8229600" cy="618596"/>
          </a:xfrm>
        </p:spPr>
        <p:txBody>
          <a:bodyPr/>
          <a:lstStyle/>
          <a:p>
            <a:r>
              <a:rPr lang="en-US"/>
              <a:t>Click to edit Master title style</a:t>
            </a:r>
            <a:endParaRPr lang="en-AU"/>
          </a:p>
        </p:txBody>
      </p:sp>
    </p:spTree>
    <p:extLst>
      <p:ext uri="{BB962C8B-B14F-4D97-AF65-F5344CB8AC3E}">
        <p14:creationId xmlns:p14="http://schemas.microsoft.com/office/powerpoint/2010/main" val="2218705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Disclaimer">
    <p:spTree>
      <p:nvGrpSpPr>
        <p:cNvPr id="1" name=""/>
        <p:cNvGrpSpPr/>
        <p:nvPr/>
      </p:nvGrpSpPr>
      <p:grpSpPr>
        <a:xfrm>
          <a:off x="0" y="0"/>
          <a:ext cx="0" cy="0"/>
          <a:chOff x="0" y="0"/>
          <a:chExt cx="0" cy="0"/>
        </a:xfrm>
      </p:grpSpPr>
      <p:sp>
        <p:nvSpPr>
          <p:cNvPr id="5" name="Rectangle 4"/>
          <p:cNvSpPr>
            <a:spLocks noChangeArrowheads="1"/>
          </p:cNvSpPr>
          <p:nvPr userDrawn="1"/>
        </p:nvSpPr>
        <p:spPr bwMode="auto">
          <a:xfrm>
            <a:off x="539552" y="3822067"/>
            <a:ext cx="7848872" cy="216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A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AU" sz="1500" kern="0" spc="10" baseline="0" dirty="0">
                <a:solidFill>
                  <a:schemeClr val="tx1"/>
                </a:solidFill>
                <a:effectLst/>
                <a:latin typeface="+mn-lt"/>
                <a:ea typeface="+mn-ea"/>
                <a:cs typeface="+mn-cs"/>
              </a:rPr>
              <a:t>© State of Victoria 2017</a:t>
            </a:r>
          </a:p>
          <a:p>
            <a:r>
              <a:rPr lang="en-AU" sz="1500" kern="0" spc="10" baseline="0" dirty="0">
                <a:solidFill>
                  <a:schemeClr val="tx1"/>
                </a:solidFill>
                <a:effectLst/>
                <a:latin typeface="+mn-lt"/>
                <a:ea typeface="+mn-ea"/>
                <a:cs typeface="+mn-cs"/>
              </a:rPr>
              <a:t> </a:t>
            </a:r>
          </a:p>
          <a:p>
            <a:endParaRPr lang="en-AU" sz="1500" kern="0" spc="10" baseline="0" dirty="0">
              <a:solidFill>
                <a:schemeClr val="tx1"/>
              </a:solidFill>
              <a:effectLst/>
              <a:latin typeface="+mn-lt"/>
              <a:ea typeface="+mn-ea"/>
              <a:cs typeface="+mn-cs"/>
            </a:endParaRPr>
          </a:p>
          <a:p>
            <a:r>
              <a:rPr lang="en-AU" sz="1500" kern="0" spc="10" baseline="0" dirty="0">
                <a:solidFill>
                  <a:schemeClr val="tx1"/>
                </a:solidFill>
                <a:effectLst/>
                <a:latin typeface="+mn-lt"/>
                <a:ea typeface="+mn-ea"/>
                <a:cs typeface="+mn-cs"/>
              </a:rPr>
              <a:t>You are free to re-use this work under a </a:t>
            </a:r>
            <a:r>
              <a:rPr lang="en-AU" sz="1500" kern="0" spc="10" baseline="0" dirty="0">
                <a:solidFill>
                  <a:schemeClr val="tx1"/>
                </a:solidFill>
                <a:effectLst/>
                <a:latin typeface="+mn-lt"/>
                <a:ea typeface="+mn-ea"/>
                <a:cs typeface="+mn-cs"/>
                <a:hlinkClick r:id="rId2"/>
              </a:rPr>
              <a:t>Creative Commons Attribution 4.0 licence</a:t>
            </a:r>
            <a:r>
              <a:rPr lang="en-AU" sz="1500" kern="0" spc="10" baseline="0" dirty="0">
                <a:solidFill>
                  <a:schemeClr val="tx1"/>
                </a:solidFill>
                <a:effectLst/>
                <a:latin typeface="+mn-lt"/>
                <a:ea typeface="+mn-ea"/>
                <a:cs typeface="+mn-cs"/>
              </a:rPr>
              <a:t>, provided you credit the State of Victoria (Department of Treasury and Finance) as author, indicate if changes were made and comply with the other licence terms. The licence does not apply to any branding, including Government logos.</a:t>
            </a:r>
          </a:p>
          <a:p>
            <a:r>
              <a:rPr lang="en-AU" sz="1500" kern="0" spc="10" baseline="0" dirty="0">
                <a:solidFill>
                  <a:schemeClr val="tx1"/>
                </a:solidFill>
                <a:effectLst/>
                <a:latin typeface="+mn-lt"/>
                <a:ea typeface="+mn-ea"/>
                <a:cs typeface="+mn-cs"/>
              </a:rPr>
              <a:t> </a:t>
            </a:r>
          </a:p>
          <a:p>
            <a:pPr marL="0" marR="0" indent="0" algn="l" defTabSz="914400" rtl="0" eaLnBrk="1" fontAlgn="base" latinLnBrk="0" hangingPunct="1">
              <a:lnSpc>
                <a:spcPct val="100000"/>
              </a:lnSpc>
              <a:spcBef>
                <a:spcPct val="0"/>
              </a:spcBef>
              <a:spcAft>
                <a:spcPct val="0"/>
              </a:spcAft>
              <a:buClrTx/>
              <a:buSzTx/>
              <a:buFontTx/>
              <a:buNone/>
              <a:tabLst/>
              <a:defRPr/>
            </a:pPr>
            <a:r>
              <a:rPr lang="en-AU" sz="1500" kern="0" spc="10" baseline="0" dirty="0">
                <a:solidFill>
                  <a:schemeClr val="tx1"/>
                </a:solidFill>
                <a:effectLst/>
                <a:latin typeface="+mn-lt"/>
                <a:ea typeface="+mn-ea"/>
                <a:cs typeface="+mn-cs"/>
              </a:rPr>
              <a:t>Copyright queries may be directed to </a:t>
            </a:r>
            <a:r>
              <a:rPr lang="en-AU" sz="1500" kern="0" spc="10" baseline="0" dirty="0">
                <a:solidFill>
                  <a:schemeClr val="tx1"/>
                </a:solidFill>
                <a:effectLst/>
                <a:latin typeface="Arial" charset="0"/>
                <a:ea typeface="+mn-ea"/>
                <a:cs typeface="+mn-cs"/>
              </a:rPr>
              <a:t>directed to directed to </a:t>
            </a:r>
            <a:r>
              <a:rPr lang="en-AU" sz="1500" u="sng" kern="0" spc="10" baseline="0" dirty="0">
                <a:solidFill>
                  <a:schemeClr val="tx1">
                    <a:lumMod val="50000"/>
                    <a:lumOff val="50000"/>
                  </a:schemeClr>
                </a:solidFill>
                <a:effectLst/>
                <a:latin typeface="Arial" charset="0"/>
                <a:ea typeface="+mn-ea"/>
                <a:cs typeface="+mn-cs"/>
              </a:rPr>
              <a:t>IPpolicy@dtf.vic.gov.au</a:t>
            </a:r>
            <a:r>
              <a:rPr lang="en-AU" sz="1500" kern="0" spc="10" baseline="0" dirty="0">
                <a:solidFill>
                  <a:schemeClr val="tx1"/>
                </a:solidFill>
                <a:effectLst/>
                <a:latin typeface="Arial" charset="0"/>
                <a:ea typeface="+mn-ea"/>
                <a:cs typeface="+mn-cs"/>
              </a:rPr>
              <a:t> </a:t>
            </a:r>
          </a:p>
        </p:txBody>
      </p:sp>
      <p:pic>
        <p:nvPicPr>
          <p:cNvPr id="1026" name="Picture 2" descr="http://mirrors.creativecommons.org/presskit/buttons/88x31/png/by.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50878" y="4108449"/>
            <a:ext cx="1121539" cy="392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82063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4" name="Freeform 13"/>
          <p:cNvSpPr/>
          <p:nvPr userDrawn="1"/>
        </p:nvSpPr>
        <p:spPr>
          <a:xfrm>
            <a:off x="-19332" y="644604"/>
            <a:ext cx="2956560" cy="6217920"/>
          </a:xfrm>
          <a:custGeom>
            <a:avLst/>
            <a:gdLst>
              <a:gd name="connsiteX0" fmla="*/ 0 w 2956560"/>
              <a:gd name="connsiteY0" fmla="*/ 0 h 6217920"/>
              <a:gd name="connsiteX1" fmla="*/ 2956560 w 2956560"/>
              <a:gd name="connsiteY1" fmla="*/ 6217920 h 6217920"/>
              <a:gd name="connsiteX2" fmla="*/ 7620 w 2956560"/>
              <a:gd name="connsiteY2" fmla="*/ 6217920 h 6217920"/>
              <a:gd name="connsiteX3" fmla="*/ 0 w 2956560"/>
              <a:gd name="connsiteY3" fmla="*/ 0 h 6217920"/>
            </a:gdLst>
            <a:ahLst/>
            <a:cxnLst>
              <a:cxn ang="0">
                <a:pos x="connsiteX0" y="connsiteY0"/>
              </a:cxn>
              <a:cxn ang="0">
                <a:pos x="connsiteX1" y="connsiteY1"/>
              </a:cxn>
              <a:cxn ang="0">
                <a:pos x="connsiteX2" y="connsiteY2"/>
              </a:cxn>
              <a:cxn ang="0">
                <a:pos x="connsiteX3" y="connsiteY3"/>
              </a:cxn>
            </a:cxnLst>
            <a:rect l="l" t="t" r="r" b="b"/>
            <a:pathLst>
              <a:path w="2956560" h="6217920">
                <a:moveTo>
                  <a:pt x="0" y="0"/>
                </a:moveTo>
                <a:lnTo>
                  <a:pt x="2956560" y="6217920"/>
                </a:lnTo>
                <a:lnTo>
                  <a:pt x="7620" y="6217920"/>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5" name="Freeform 14"/>
          <p:cNvSpPr/>
          <p:nvPr userDrawn="1"/>
        </p:nvSpPr>
        <p:spPr>
          <a:xfrm>
            <a:off x="-19332" y="-1668"/>
            <a:ext cx="5282089" cy="5940743"/>
          </a:xfrm>
          <a:custGeom>
            <a:avLst/>
            <a:gdLst>
              <a:gd name="connsiteX0" fmla="*/ 0 w 5303520"/>
              <a:gd name="connsiteY0" fmla="*/ 609600 h 5935980"/>
              <a:gd name="connsiteX1" fmla="*/ 2529840 w 5303520"/>
              <a:gd name="connsiteY1" fmla="*/ 5935980 h 5935980"/>
              <a:gd name="connsiteX2" fmla="*/ 5303520 w 5303520"/>
              <a:gd name="connsiteY2" fmla="*/ 0 h 5935980"/>
              <a:gd name="connsiteX3" fmla="*/ 22860 w 5303520"/>
              <a:gd name="connsiteY3" fmla="*/ 0 h 5935980"/>
              <a:gd name="connsiteX4" fmla="*/ 0 w 5303520"/>
              <a:gd name="connsiteY4" fmla="*/ 609600 h 5935980"/>
              <a:gd name="connsiteX0" fmla="*/ 0 w 5291614"/>
              <a:gd name="connsiteY0" fmla="*/ 664369 h 5935980"/>
              <a:gd name="connsiteX1" fmla="*/ 2517934 w 5291614"/>
              <a:gd name="connsiteY1" fmla="*/ 5935980 h 5935980"/>
              <a:gd name="connsiteX2" fmla="*/ 5291614 w 5291614"/>
              <a:gd name="connsiteY2" fmla="*/ 0 h 5935980"/>
              <a:gd name="connsiteX3" fmla="*/ 10954 w 5291614"/>
              <a:gd name="connsiteY3" fmla="*/ 0 h 5935980"/>
              <a:gd name="connsiteX4" fmla="*/ 0 w 5291614"/>
              <a:gd name="connsiteY4" fmla="*/ 664369 h 5935980"/>
              <a:gd name="connsiteX0" fmla="*/ 58103 w 5280660"/>
              <a:gd name="connsiteY0" fmla="*/ 640557 h 5935980"/>
              <a:gd name="connsiteX1" fmla="*/ 2506980 w 5280660"/>
              <a:gd name="connsiteY1" fmla="*/ 5935980 h 5935980"/>
              <a:gd name="connsiteX2" fmla="*/ 5280660 w 5280660"/>
              <a:gd name="connsiteY2" fmla="*/ 0 h 5935980"/>
              <a:gd name="connsiteX3" fmla="*/ 0 w 5280660"/>
              <a:gd name="connsiteY3" fmla="*/ 0 h 5935980"/>
              <a:gd name="connsiteX4" fmla="*/ 58103 w 5280660"/>
              <a:gd name="connsiteY4" fmla="*/ 640557 h 5935980"/>
              <a:gd name="connsiteX0" fmla="*/ 0 w 5286851"/>
              <a:gd name="connsiteY0" fmla="*/ 664370 h 5935980"/>
              <a:gd name="connsiteX1" fmla="*/ 2513171 w 5286851"/>
              <a:gd name="connsiteY1" fmla="*/ 5935980 h 5935980"/>
              <a:gd name="connsiteX2" fmla="*/ 5286851 w 5286851"/>
              <a:gd name="connsiteY2" fmla="*/ 0 h 5935980"/>
              <a:gd name="connsiteX3" fmla="*/ 6191 w 5286851"/>
              <a:gd name="connsiteY3" fmla="*/ 0 h 5935980"/>
              <a:gd name="connsiteX4" fmla="*/ 0 w 5286851"/>
              <a:gd name="connsiteY4" fmla="*/ 664370 h 5935980"/>
              <a:gd name="connsiteX0" fmla="*/ 3698 w 5290549"/>
              <a:gd name="connsiteY0" fmla="*/ 664370 h 5935980"/>
              <a:gd name="connsiteX1" fmla="*/ 2516869 w 5290549"/>
              <a:gd name="connsiteY1" fmla="*/ 5935980 h 5935980"/>
              <a:gd name="connsiteX2" fmla="*/ 5290549 w 5290549"/>
              <a:gd name="connsiteY2" fmla="*/ 0 h 5935980"/>
              <a:gd name="connsiteX3" fmla="*/ 364 w 5290549"/>
              <a:gd name="connsiteY3" fmla="*/ 2382 h 5935980"/>
              <a:gd name="connsiteX4" fmla="*/ 3698 w 5290549"/>
              <a:gd name="connsiteY4" fmla="*/ 664370 h 5935980"/>
              <a:gd name="connsiteX0" fmla="*/ 0 w 5286851"/>
              <a:gd name="connsiteY0" fmla="*/ 664370 h 5935980"/>
              <a:gd name="connsiteX1" fmla="*/ 2513171 w 5286851"/>
              <a:gd name="connsiteY1" fmla="*/ 5935980 h 5935980"/>
              <a:gd name="connsiteX2" fmla="*/ 5286851 w 5286851"/>
              <a:gd name="connsiteY2" fmla="*/ 0 h 5935980"/>
              <a:gd name="connsiteX3" fmla="*/ 3809 w 5286851"/>
              <a:gd name="connsiteY3" fmla="*/ 2382 h 5935980"/>
              <a:gd name="connsiteX4" fmla="*/ 0 w 5286851"/>
              <a:gd name="connsiteY4" fmla="*/ 664370 h 5935980"/>
              <a:gd name="connsiteX0" fmla="*/ 0 w 5282089"/>
              <a:gd name="connsiteY0" fmla="*/ 669133 h 5940743"/>
              <a:gd name="connsiteX1" fmla="*/ 2513171 w 5282089"/>
              <a:gd name="connsiteY1" fmla="*/ 5940743 h 5940743"/>
              <a:gd name="connsiteX2" fmla="*/ 5282089 w 5282089"/>
              <a:gd name="connsiteY2" fmla="*/ 0 h 5940743"/>
              <a:gd name="connsiteX3" fmla="*/ 3809 w 5282089"/>
              <a:gd name="connsiteY3" fmla="*/ 7145 h 5940743"/>
              <a:gd name="connsiteX4" fmla="*/ 0 w 5282089"/>
              <a:gd name="connsiteY4" fmla="*/ 669133 h 5940743"/>
              <a:gd name="connsiteX0" fmla="*/ 0 w 5282089"/>
              <a:gd name="connsiteY0" fmla="*/ 673894 h 5945504"/>
              <a:gd name="connsiteX1" fmla="*/ 2513171 w 5282089"/>
              <a:gd name="connsiteY1" fmla="*/ 5945504 h 5945504"/>
              <a:gd name="connsiteX2" fmla="*/ 5282089 w 5282089"/>
              <a:gd name="connsiteY2" fmla="*/ 4761 h 5945504"/>
              <a:gd name="connsiteX3" fmla="*/ 6191 w 5282089"/>
              <a:gd name="connsiteY3" fmla="*/ 0 h 5945504"/>
              <a:gd name="connsiteX4" fmla="*/ 0 w 5282089"/>
              <a:gd name="connsiteY4" fmla="*/ 673894 h 5945504"/>
              <a:gd name="connsiteX0" fmla="*/ 0 w 5282089"/>
              <a:gd name="connsiteY0" fmla="*/ 669133 h 5940743"/>
              <a:gd name="connsiteX1" fmla="*/ 2513171 w 5282089"/>
              <a:gd name="connsiteY1" fmla="*/ 5940743 h 5940743"/>
              <a:gd name="connsiteX2" fmla="*/ 5282089 w 5282089"/>
              <a:gd name="connsiteY2" fmla="*/ 0 h 5940743"/>
              <a:gd name="connsiteX3" fmla="*/ 10954 w 5282089"/>
              <a:gd name="connsiteY3" fmla="*/ 2383 h 5940743"/>
              <a:gd name="connsiteX4" fmla="*/ 0 w 5282089"/>
              <a:gd name="connsiteY4" fmla="*/ 669133 h 59407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82089" h="5940743">
                <a:moveTo>
                  <a:pt x="0" y="669133"/>
                </a:moveTo>
                <a:lnTo>
                  <a:pt x="2513171" y="5940743"/>
                </a:lnTo>
                <a:lnTo>
                  <a:pt x="5282089" y="0"/>
                </a:lnTo>
                <a:lnTo>
                  <a:pt x="10954" y="2383"/>
                </a:lnTo>
                <a:cubicBezTo>
                  <a:pt x="8890" y="223840"/>
                  <a:pt x="2064" y="447676"/>
                  <a:pt x="0" y="669133"/>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6" name="Freeform 15"/>
          <p:cNvSpPr/>
          <p:nvPr userDrawn="1"/>
        </p:nvSpPr>
        <p:spPr>
          <a:xfrm>
            <a:off x="2493174" y="-12064"/>
            <a:ext cx="6665067" cy="6875623"/>
          </a:xfrm>
          <a:custGeom>
            <a:avLst/>
            <a:gdLst>
              <a:gd name="connsiteX0" fmla="*/ 0 w 3717925"/>
              <a:gd name="connsiteY0" fmla="*/ 1955800 h 2886075"/>
              <a:gd name="connsiteX1" fmla="*/ 454025 w 3717925"/>
              <a:gd name="connsiteY1" fmla="*/ 2886075 h 2886075"/>
              <a:gd name="connsiteX2" fmla="*/ 3717925 w 3717925"/>
              <a:gd name="connsiteY2" fmla="*/ 2876550 h 2886075"/>
              <a:gd name="connsiteX3" fmla="*/ 3717925 w 3717925"/>
              <a:gd name="connsiteY3" fmla="*/ 0 h 2886075"/>
              <a:gd name="connsiteX0" fmla="*/ 0 w 3717925"/>
              <a:gd name="connsiteY0" fmla="*/ 1955800 h 2886075"/>
              <a:gd name="connsiteX1" fmla="*/ 454025 w 3717925"/>
              <a:gd name="connsiteY1" fmla="*/ 2886075 h 2886075"/>
              <a:gd name="connsiteX2" fmla="*/ 3717925 w 3717925"/>
              <a:gd name="connsiteY2" fmla="*/ 2876550 h 2886075"/>
              <a:gd name="connsiteX3" fmla="*/ 3717925 w 3717925"/>
              <a:gd name="connsiteY3" fmla="*/ 180975 h 2886075"/>
              <a:gd name="connsiteX4" fmla="*/ 3717925 w 3717925"/>
              <a:gd name="connsiteY4" fmla="*/ 0 h 2886075"/>
              <a:gd name="connsiteX0" fmla="*/ 0 w 3717925"/>
              <a:gd name="connsiteY0" fmla="*/ 1958975 h 2889250"/>
              <a:gd name="connsiteX1" fmla="*/ 454025 w 3717925"/>
              <a:gd name="connsiteY1" fmla="*/ 2889250 h 2889250"/>
              <a:gd name="connsiteX2" fmla="*/ 3717925 w 3717925"/>
              <a:gd name="connsiteY2" fmla="*/ 2879725 h 2889250"/>
              <a:gd name="connsiteX3" fmla="*/ 3717925 w 3717925"/>
              <a:gd name="connsiteY3" fmla="*/ 184150 h 2889250"/>
              <a:gd name="connsiteX4" fmla="*/ 3400425 w 3717925"/>
              <a:gd name="connsiteY4" fmla="*/ 0 h 2889250"/>
              <a:gd name="connsiteX0" fmla="*/ 0 w 3717925"/>
              <a:gd name="connsiteY0" fmla="*/ 1774825 h 2705100"/>
              <a:gd name="connsiteX1" fmla="*/ 454025 w 3717925"/>
              <a:gd name="connsiteY1" fmla="*/ 2705100 h 2705100"/>
              <a:gd name="connsiteX2" fmla="*/ 3717925 w 3717925"/>
              <a:gd name="connsiteY2" fmla="*/ 2695575 h 2705100"/>
              <a:gd name="connsiteX3" fmla="*/ 3717925 w 3717925"/>
              <a:gd name="connsiteY3" fmla="*/ 0 h 2705100"/>
              <a:gd name="connsiteX4" fmla="*/ 3381375 w 3717925"/>
              <a:gd name="connsiteY4" fmla="*/ 0 h 2705100"/>
              <a:gd name="connsiteX0" fmla="*/ 0 w 3717925"/>
              <a:gd name="connsiteY0" fmla="*/ 1774825 h 2705100"/>
              <a:gd name="connsiteX1" fmla="*/ 454025 w 3717925"/>
              <a:gd name="connsiteY1" fmla="*/ 2705100 h 2705100"/>
              <a:gd name="connsiteX2" fmla="*/ 3717925 w 3717925"/>
              <a:gd name="connsiteY2" fmla="*/ 2695575 h 2705100"/>
              <a:gd name="connsiteX3" fmla="*/ 3717925 w 3717925"/>
              <a:gd name="connsiteY3" fmla="*/ 0 h 2705100"/>
              <a:gd name="connsiteX4" fmla="*/ 828675 w 3717925"/>
              <a:gd name="connsiteY4" fmla="*/ 19050 h 2705100"/>
              <a:gd name="connsiteX0" fmla="*/ 0 w 3717925"/>
              <a:gd name="connsiteY0" fmla="*/ 1774825 h 2705100"/>
              <a:gd name="connsiteX1" fmla="*/ 454025 w 3717925"/>
              <a:gd name="connsiteY1" fmla="*/ 2705100 h 2705100"/>
              <a:gd name="connsiteX2" fmla="*/ 3717925 w 3717925"/>
              <a:gd name="connsiteY2" fmla="*/ 2695575 h 2705100"/>
              <a:gd name="connsiteX3" fmla="*/ 3717925 w 3717925"/>
              <a:gd name="connsiteY3" fmla="*/ 0 h 2705100"/>
              <a:gd name="connsiteX4" fmla="*/ 955675 w 3717925"/>
              <a:gd name="connsiteY4" fmla="*/ 15875 h 2705100"/>
              <a:gd name="connsiteX5" fmla="*/ 828675 w 3717925"/>
              <a:gd name="connsiteY5" fmla="*/ 19050 h 2705100"/>
              <a:gd name="connsiteX0" fmla="*/ 0 w 3717925"/>
              <a:gd name="connsiteY0" fmla="*/ 1774825 h 2705100"/>
              <a:gd name="connsiteX1" fmla="*/ 454025 w 3717925"/>
              <a:gd name="connsiteY1" fmla="*/ 2705100 h 2705100"/>
              <a:gd name="connsiteX2" fmla="*/ 3717925 w 3717925"/>
              <a:gd name="connsiteY2" fmla="*/ 2695575 h 2705100"/>
              <a:gd name="connsiteX3" fmla="*/ 3717925 w 3717925"/>
              <a:gd name="connsiteY3" fmla="*/ 0 h 2705100"/>
              <a:gd name="connsiteX4" fmla="*/ 955675 w 3717925"/>
              <a:gd name="connsiteY4" fmla="*/ 15875 h 2705100"/>
              <a:gd name="connsiteX5" fmla="*/ 9525 w 3717925"/>
              <a:gd name="connsiteY5" fmla="*/ 1771650 h 2705100"/>
              <a:gd name="connsiteX0" fmla="*/ 4762 w 3722687"/>
              <a:gd name="connsiteY0" fmla="*/ 1774825 h 2705100"/>
              <a:gd name="connsiteX1" fmla="*/ 458787 w 3722687"/>
              <a:gd name="connsiteY1" fmla="*/ 2705100 h 2705100"/>
              <a:gd name="connsiteX2" fmla="*/ 3722687 w 3722687"/>
              <a:gd name="connsiteY2" fmla="*/ 2695575 h 2705100"/>
              <a:gd name="connsiteX3" fmla="*/ 3722687 w 3722687"/>
              <a:gd name="connsiteY3" fmla="*/ 0 h 2705100"/>
              <a:gd name="connsiteX4" fmla="*/ 960437 w 3722687"/>
              <a:gd name="connsiteY4" fmla="*/ 15875 h 2705100"/>
              <a:gd name="connsiteX5" fmla="*/ 0 w 3722687"/>
              <a:gd name="connsiteY5" fmla="*/ 1766887 h 2705100"/>
              <a:gd name="connsiteX0" fmla="*/ 4762 w 3722687"/>
              <a:gd name="connsiteY0" fmla="*/ 1774825 h 2705100"/>
              <a:gd name="connsiteX1" fmla="*/ 458787 w 3722687"/>
              <a:gd name="connsiteY1" fmla="*/ 2705100 h 2705100"/>
              <a:gd name="connsiteX2" fmla="*/ 3722687 w 3722687"/>
              <a:gd name="connsiteY2" fmla="*/ 2695575 h 2705100"/>
              <a:gd name="connsiteX3" fmla="*/ 3722687 w 3722687"/>
              <a:gd name="connsiteY3" fmla="*/ 0 h 2705100"/>
              <a:gd name="connsiteX4" fmla="*/ 960437 w 3722687"/>
              <a:gd name="connsiteY4" fmla="*/ 15875 h 2705100"/>
              <a:gd name="connsiteX5" fmla="*/ 0 w 3722687"/>
              <a:gd name="connsiteY5" fmla="*/ 1774031 h 2705100"/>
              <a:gd name="connsiteX0" fmla="*/ 4762 w 3722687"/>
              <a:gd name="connsiteY0" fmla="*/ 1774825 h 2705100"/>
              <a:gd name="connsiteX1" fmla="*/ 458787 w 3722687"/>
              <a:gd name="connsiteY1" fmla="*/ 2705100 h 2705100"/>
              <a:gd name="connsiteX2" fmla="*/ 3722687 w 3722687"/>
              <a:gd name="connsiteY2" fmla="*/ 2695575 h 2705100"/>
              <a:gd name="connsiteX3" fmla="*/ 3722687 w 3722687"/>
              <a:gd name="connsiteY3" fmla="*/ 0 h 2705100"/>
              <a:gd name="connsiteX4" fmla="*/ 960437 w 3722687"/>
              <a:gd name="connsiteY4" fmla="*/ 15875 h 2705100"/>
              <a:gd name="connsiteX5" fmla="*/ 0 w 3722687"/>
              <a:gd name="connsiteY5" fmla="*/ 1774031 h 2705100"/>
              <a:gd name="connsiteX6" fmla="*/ 4762 w 3722687"/>
              <a:gd name="connsiteY6" fmla="*/ 1774825 h 2705100"/>
              <a:gd name="connsiteX0" fmla="*/ 4762 w 3722687"/>
              <a:gd name="connsiteY0" fmla="*/ 1782762 h 2713037"/>
              <a:gd name="connsiteX1" fmla="*/ 458787 w 3722687"/>
              <a:gd name="connsiteY1" fmla="*/ 2713037 h 2713037"/>
              <a:gd name="connsiteX2" fmla="*/ 3722687 w 3722687"/>
              <a:gd name="connsiteY2" fmla="*/ 2703512 h 2713037"/>
              <a:gd name="connsiteX3" fmla="*/ 3722687 w 3722687"/>
              <a:gd name="connsiteY3" fmla="*/ 7937 h 2713037"/>
              <a:gd name="connsiteX4" fmla="*/ 843756 w 3722687"/>
              <a:gd name="connsiteY4" fmla="*/ 0 h 2713037"/>
              <a:gd name="connsiteX5" fmla="*/ 0 w 3722687"/>
              <a:gd name="connsiteY5" fmla="*/ 1781968 h 2713037"/>
              <a:gd name="connsiteX6" fmla="*/ 4762 w 3722687"/>
              <a:gd name="connsiteY6" fmla="*/ 1782762 h 2713037"/>
              <a:gd name="connsiteX0" fmla="*/ 4762 w 3722687"/>
              <a:gd name="connsiteY0" fmla="*/ 1782762 h 2713037"/>
              <a:gd name="connsiteX1" fmla="*/ 446881 w 3722687"/>
              <a:gd name="connsiteY1" fmla="*/ 2713037 h 2713037"/>
              <a:gd name="connsiteX2" fmla="*/ 3722687 w 3722687"/>
              <a:gd name="connsiteY2" fmla="*/ 2703512 h 2713037"/>
              <a:gd name="connsiteX3" fmla="*/ 3722687 w 3722687"/>
              <a:gd name="connsiteY3" fmla="*/ 7937 h 2713037"/>
              <a:gd name="connsiteX4" fmla="*/ 843756 w 3722687"/>
              <a:gd name="connsiteY4" fmla="*/ 0 h 2713037"/>
              <a:gd name="connsiteX5" fmla="*/ 0 w 3722687"/>
              <a:gd name="connsiteY5" fmla="*/ 1781968 h 2713037"/>
              <a:gd name="connsiteX6" fmla="*/ 4762 w 3722687"/>
              <a:gd name="connsiteY6" fmla="*/ 1782762 h 2713037"/>
              <a:gd name="connsiteX0" fmla="*/ 0 w 3722687"/>
              <a:gd name="connsiteY0" fmla="*/ 1781968 h 2713037"/>
              <a:gd name="connsiteX1" fmla="*/ 446881 w 3722687"/>
              <a:gd name="connsiteY1" fmla="*/ 2713037 h 2713037"/>
              <a:gd name="connsiteX2" fmla="*/ 3722687 w 3722687"/>
              <a:gd name="connsiteY2" fmla="*/ 2703512 h 2713037"/>
              <a:gd name="connsiteX3" fmla="*/ 3722687 w 3722687"/>
              <a:gd name="connsiteY3" fmla="*/ 7937 h 2713037"/>
              <a:gd name="connsiteX4" fmla="*/ 843756 w 3722687"/>
              <a:gd name="connsiteY4" fmla="*/ 0 h 2713037"/>
              <a:gd name="connsiteX5" fmla="*/ 0 w 3722687"/>
              <a:gd name="connsiteY5" fmla="*/ 1781968 h 2713037"/>
              <a:gd name="connsiteX0" fmla="*/ 0 w 6637337"/>
              <a:gd name="connsiteY0" fmla="*/ 1781968 h 2722562"/>
              <a:gd name="connsiteX1" fmla="*/ 446881 w 6637337"/>
              <a:gd name="connsiteY1" fmla="*/ 2713037 h 2722562"/>
              <a:gd name="connsiteX2" fmla="*/ 6637337 w 6637337"/>
              <a:gd name="connsiteY2" fmla="*/ 2722562 h 2722562"/>
              <a:gd name="connsiteX3" fmla="*/ 3722687 w 6637337"/>
              <a:gd name="connsiteY3" fmla="*/ 7937 h 2722562"/>
              <a:gd name="connsiteX4" fmla="*/ 843756 w 6637337"/>
              <a:gd name="connsiteY4" fmla="*/ 0 h 2722562"/>
              <a:gd name="connsiteX5" fmla="*/ 0 w 6637337"/>
              <a:gd name="connsiteY5" fmla="*/ 1781968 h 2722562"/>
              <a:gd name="connsiteX0" fmla="*/ 0 w 6656387"/>
              <a:gd name="connsiteY0" fmla="*/ 5955506 h 6896100"/>
              <a:gd name="connsiteX1" fmla="*/ 446881 w 6656387"/>
              <a:gd name="connsiteY1" fmla="*/ 6886575 h 6896100"/>
              <a:gd name="connsiteX2" fmla="*/ 6637337 w 6656387"/>
              <a:gd name="connsiteY2" fmla="*/ 6896100 h 6896100"/>
              <a:gd name="connsiteX3" fmla="*/ 6656387 w 6656387"/>
              <a:gd name="connsiteY3" fmla="*/ 0 h 6896100"/>
              <a:gd name="connsiteX4" fmla="*/ 843756 w 6656387"/>
              <a:gd name="connsiteY4" fmla="*/ 4173538 h 6896100"/>
              <a:gd name="connsiteX5" fmla="*/ 0 w 6656387"/>
              <a:gd name="connsiteY5" fmla="*/ 5955506 h 6896100"/>
              <a:gd name="connsiteX0" fmla="*/ 0 w 6656387"/>
              <a:gd name="connsiteY0" fmla="*/ 5955506 h 6896100"/>
              <a:gd name="connsiteX1" fmla="*/ 446881 w 6656387"/>
              <a:gd name="connsiteY1" fmla="*/ 6886575 h 6896100"/>
              <a:gd name="connsiteX2" fmla="*/ 6637337 w 6656387"/>
              <a:gd name="connsiteY2" fmla="*/ 6896100 h 6896100"/>
              <a:gd name="connsiteX3" fmla="*/ 6656387 w 6656387"/>
              <a:gd name="connsiteY3" fmla="*/ 0 h 6896100"/>
              <a:gd name="connsiteX4" fmla="*/ 2780506 w 6656387"/>
              <a:gd name="connsiteY4" fmla="*/ 33338 h 6896100"/>
              <a:gd name="connsiteX5" fmla="*/ 0 w 6656387"/>
              <a:gd name="connsiteY5" fmla="*/ 5955506 h 6896100"/>
              <a:gd name="connsiteX0" fmla="*/ 0 w 6656387"/>
              <a:gd name="connsiteY0" fmla="*/ 5955506 h 6893718"/>
              <a:gd name="connsiteX1" fmla="*/ 446881 w 6656387"/>
              <a:gd name="connsiteY1" fmla="*/ 6886575 h 6893718"/>
              <a:gd name="connsiteX2" fmla="*/ 6642099 w 6656387"/>
              <a:gd name="connsiteY2" fmla="*/ 6893718 h 6893718"/>
              <a:gd name="connsiteX3" fmla="*/ 6656387 w 6656387"/>
              <a:gd name="connsiteY3" fmla="*/ 0 h 6893718"/>
              <a:gd name="connsiteX4" fmla="*/ 2780506 w 6656387"/>
              <a:gd name="connsiteY4" fmla="*/ 33338 h 6893718"/>
              <a:gd name="connsiteX5" fmla="*/ 0 w 6656387"/>
              <a:gd name="connsiteY5" fmla="*/ 5955506 h 6893718"/>
              <a:gd name="connsiteX0" fmla="*/ 0 w 6656387"/>
              <a:gd name="connsiteY0" fmla="*/ 5932646 h 6870858"/>
              <a:gd name="connsiteX1" fmla="*/ 446881 w 6656387"/>
              <a:gd name="connsiteY1" fmla="*/ 6863715 h 6870858"/>
              <a:gd name="connsiteX2" fmla="*/ 6642099 w 6656387"/>
              <a:gd name="connsiteY2" fmla="*/ 6870858 h 6870858"/>
              <a:gd name="connsiteX3" fmla="*/ 6656387 w 6656387"/>
              <a:gd name="connsiteY3" fmla="*/ 0 h 6870858"/>
              <a:gd name="connsiteX4" fmla="*/ 2780506 w 6656387"/>
              <a:gd name="connsiteY4" fmla="*/ 10478 h 6870858"/>
              <a:gd name="connsiteX5" fmla="*/ 0 w 6656387"/>
              <a:gd name="connsiteY5" fmla="*/ 5932646 h 6870858"/>
              <a:gd name="connsiteX0" fmla="*/ 0 w 6656387"/>
              <a:gd name="connsiteY0" fmla="*/ 5932646 h 6870858"/>
              <a:gd name="connsiteX1" fmla="*/ 446881 w 6656387"/>
              <a:gd name="connsiteY1" fmla="*/ 6863715 h 6870858"/>
              <a:gd name="connsiteX2" fmla="*/ 6642099 w 6656387"/>
              <a:gd name="connsiteY2" fmla="*/ 6870858 h 6870858"/>
              <a:gd name="connsiteX3" fmla="*/ 6656387 w 6656387"/>
              <a:gd name="connsiteY3" fmla="*/ 0 h 6870858"/>
              <a:gd name="connsiteX4" fmla="*/ 2780506 w 6656387"/>
              <a:gd name="connsiteY4" fmla="*/ 12859 h 6870858"/>
              <a:gd name="connsiteX5" fmla="*/ 0 w 6656387"/>
              <a:gd name="connsiteY5" fmla="*/ 5932646 h 6870858"/>
              <a:gd name="connsiteX0" fmla="*/ 0 w 6656387"/>
              <a:gd name="connsiteY0" fmla="*/ 5932646 h 6870858"/>
              <a:gd name="connsiteX1" fmla="*/ 446881 w 6656387"/>
              <a:gd name="connsiteY1" fmla="*/ 6863715 h 6870858"/>
              <a:gd name="connsiteX2" fmla="*/ 6642099 w 6656387"/>
              <a:gd name="connsiteY2" fmla="*/ 6870858 h 6870858"/>
              <a:gd name="connsiteX3" fmla="*/ 6656387 w 6656387"/>
              <a:gd name="connsiteY3" fmla="*/ 0 h 6870858"/>
              <a:gd name="connsiteX4" fmla="*/ 2773362 w 6656387"/>
              <a:gd name="connsiteY4" fmla="*/ 17621 h 6870858"/>
              <a:gd name="connsiteX5" fmla="*/ 0 w 6656387"/>
              <a:gd name="connsiteY5" fmla="*/ 5932646 h 6870858"/>
              <a:gd name="connsiteX0" fmla="*/ 0 w 6656387"/>
              <a:gd name="connsiteY0" fmla="*/ 5932646 h 6870858"/>
              <a:gd name="connsiteX1" fmla="*/ 446881 w 6656387"/>
              <a:gd name="connsiteY1" fmla="*/ 6863715 h 6870858"/>
              <a:gd name="connsiteX2" fmla="*/ 6642099 w 6656387"/>
              <a:gd name="connsiteY2" fmla="*/ 6870858 h 6870858"/>
              <a:gd name="connsiteX3" fmla="*/ 6656387 w 6656387"/>
              <a:gd name="connsiteY3" fmla="*/ 0 h 6870858"/>
              <a:gd name="connsiteX4" fmla="*/ 2775743 w 6656387"/>
              <a:gd name="connsiteY4" fmla="*/ 8096 h 6870858"/>
              <a:gd name="connsiteX5" fmla="*/ 0 w 6656387"/>
              <a:gd name="connsiteY5" fmla="*/ 5932646 h 6870858"/>
              <a:gd name="connsiteX0" fmla="*/ 0 w 6656387"/>
              <a:gd name="connsiteY0" fmla="*/ 5932646 h 6875622"/>
              <a:gd name="connsiteX1" fmla="*/ 446881 w 6656387"/>
              <a:gd name="connsiteY1" fmla="*/ 6875622 h 6875622"/>
              <a:gd name="connsiteX2" fmla="*/ 6642099 w 6656387"/>
              <a:gd name="connsiteY2" fmla="*/ 6870858 h 6875622"/>
              <a:gd name="connsiteX3" fmla="*/ 6656387 w 6656387"/>
              <a:gd name="connsiteY3" fmla="*/ 0 h 6875622"/>
              <a:gd name="connsiteX4" fmla="*/ 2775743 w 6656387"/>
              <a:gd name="connsiteY4" fmla="*/ 8096 h 6875622"/>
              <a:gd name="connsiteX5" fmla="*/ 0 w 6656387"/>
              <a:gd name="connsiteY5" fmla="*/ 5932646 h 6875622"/>
              <a:gd name="connsiteX0" fmla="*/ 0 w 6599237"/>
              <a:gd name="connsiteY0" fmla="*/ 5949315 h 6875622"/>
              <a:gd name="connsiteX1" fmla="*/ 389731 w 6599237"/>
              <a:gd name="connsiteY1" fmla="*/ 6875622 h 6875622"/>
              <a:gd name="connsiteX2" fmla="*/ 6584949 w 6599237"/>
              <a:gd name="connsiteY2" fmla="*/ 6870858 h 6875622"/>
              <a:gd name="connsiteX3" fmla="*/ 6599237 w 6599237"/>
              <a:gd name="connsiteY3" fmla="*/ 0 h 6875622"/>
              <a:gd name="connsiteX4" fmla="*/ 2718593 w 6599237"/>
              <a:gd name="connsiteY4" fmla="*/ 8096 h 6875622"/>
              <a:gd name="connsiteX5" fmla="*/ 0 w 6599237"/>
              <a:gd name="connsiteY5" fmla="*/ 5949315 h 6875622"/>
              <a:gd name="connsiteX0" fmla="*/ 0 w 6649243"/>
              <a:gd name="connsiteY0" fmla="*/ 5946934 h 6875622"/>
              <a:gd name="connsiteX1" fmla="*/ 439737 w 6649243"/>
              <a:gd name="connsiteY1" fmla="*/ 6875622 h 6875622"/>
              <a:gd name="connsiteX2" fmla="*/ 6634955 w 6649243"/>
              <a:gd name="connsiteY2" fmla="*/ 6870858 h 6875622"/>
              <a:gd name="connsiteX3" fmla="*/ 6649243 w 6649243"/>
              <a:gd name="connsiteY3" fmla="*/ 0 h 6875622"/>
              <a:gd name="connsiteX4" fmla="*/ 2768599 w 6649243"/>
              <a:gd name="connsiteY4" fmla="*/ 8096 h 6875622"/>
              <a:gd name="connsiteX5" fmla="*/ 0 w 6649243"/>
              <a:gd name="connsiteY5" fmla="*/ 5946934 h 6875622"/>
              <a:gd name="connsiteX0" fmla="*/ 0 w 6568280"/>
              <a:gd name="connsiteY0" fmla="*/ 5954078 h 6875622"/>
              <a:gd name="connsiteX1" fmla="*/ 358774 w 6568280"/>
              <a:gd name="connsiteY1" fmla="*/ 6875622 h 6875622"/>
              <a:gd name="connsiteX2" fmla="*/ 6553992 w 6568280"/>
              <a:gd name="connsiteY2" fmla="*/ 6870858 h 6875622"/>
              <a:gd name="connsiteX3" fmla="*/ 6568280 w 6568280"/>
              <a:gd name="connsiteY3" fmla="*/ 0 h 6875622"/>
              <a:gd name="connsiteX4" fmla="*/ 2687636 w 6568280"/>
              <a:gd name="connsiteY4" fmla="*/ 8096 h 6875622"/>
              <a:gd name="connsiteX5" fmla="*/ 0 w 6568280"/>
              <a:gd name="connsiteY5" fmla="*/ 5954078 h 6875622"/>
              <a:gd name="connsiteX0" fmla="*/ 0 w 6654005"/>
              <a:gd name="connsiteY0" fmla="*/ 5942172 h 6875622"/>
              <a:gd name="connsiteX1" fmla="*/ 444499 w 6654005"/>
              <a:gd name="connsiteY1" fmla="*/ 6875622 h 6875622"/>
              <a:gd name="connsiteX2" fmla="*/ 6639717 w 6654005"/>
              <a:gd name="connsiteY2" fmla="*/ 6870858 h 6875622"/>
              <a:gd name="connsiteX3" fmla="*/ 6654005 w 6654005"/>
              <a:gd name="connsiteY3" fmla="*/ 0 h 6875622"/>
              <a:gd name="connsiteX4" fmla="*/ 2773361 w 6654005"/>
              <a:gd name="connsiteY4" fmla="*/ 8096 h 6875622"/>
              <a:gd name="connsiteX5" fmla="*/ 0 w 6654005"/>
              <a:gd name="connsiteY5" fmla="*/ 5942172 h 6875622"/>
              <a:gd name="connsiteX0" fmla="*/ 0 w 6654005"/>
              <a:gd name="connsiteY0" fmla="*/ 5942172 h 6875622"/>
              <a:gd name="connsiteX1" fmla="*/ 444499 w 6654005"/>
              <a:gd name="connsiteY1" fmla="*/ 6875622 h 6875622"/>
              <a:gd name="connsiteX2" fmla="*/ 6651623 w 6654005"/>
              <a:gd name="connsiteY2" fmla="*/ 6868477 h 6875622"/>
              <a:gd name="connsiteX3" fmla="*/ 6654005 w 6654005"/>
              <a:gd name="connsiteY3" fmla="*/ 0 h 6875622"/>
              <a:gd name="connsiteX4" fmla="*/ 2773361 w 6654005"/>
              <a:gd name="connsiteY4" fmla="*/ 8096 h 6875622"/>
              <a:gd name="connsiteX5" fmla="*/ 0 w 6654005"/>
              <a:gd name="connsiteY5" fmla="*/ 5942172 h 6875622"/>
              <a:gd name="connsiteX0" fmla="*/ 0 w 6665067"/>
              <a:gd name="connsiteY0" fmla="*/ 5942172 h 6875622"/>
              <a:gd name="connsiteX1" fmla="*/ 444499 w 6665067"/>
              <a:gd name="connsiteY1" fmla="*/ 6875622 h 6875622"/>
              <a:gd name="connsiteX2" fmla="*/ 6664323 w 6665067"/>
              <a:gd name="connsiteY2" fmla="*/ 6871652 h 6875622"/>
              <a:gd name="connsiteX3" fmla="*/ 6654005 w 6665067"/>
              <a:gd name="connsiteY3" fmla="*/ 0 h 6875622"/>
              <a:gd name="connsiteX4" fmla="*/ 2773361 w 6665067"/>
              <a:gd name="connsiteY4" fmla="*/ 8096 h 6875622"/>
              <a:gd name="connsiteX5" fmla="*/ 0 w 6665067"/>
              <a:gd name="connsiteY5" fmla="*/ 5942172 h 6875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665067" h="6875622">
                <a:moveTo>
                  <a:pt x="0" y="5942172"/>
                </a:moveTo>
                <a:lnTo>
                  <a:pt x="444499" y="6875622"/>
                </a:lnTo>
                <a:lnTo>
                  <a:pt x="6664323" y="6871652"/>
                </a:lnTo>
                <a:cubicBezTo>
                  <a:pt x="6669086" y="4573746"/>
                  <a:pt x="6649242" y="2297906"/>
                  <a:pt x="6654005" y="0"/>
                </a:cubicBezTo>
                <a:lnTo>
                  <a:pt x="2773361" y="8096"/>
                </a:lnTo>
                <a:lnTo>
                  <a:pt x="0" y="5942172"/>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 name="Title 1"/>
          <p:cNvSpPr>
            <a:spLocks noGrp="1"/>
          </p:cNvSpPr>
          <p:nvPr userDrawn="1">
            <p:ph type="ctrTitle"/>
          </p:nvPr>
        </p:nvSpPr>
        <p:spPr>
          <a:xfrm>
            <a:off x="4283968" y="1989141"/>
            <a:ext cx="4752528" cy="1470025"/>
          </a:xfrm>
        </p:spPr>
        <p:txBody>
          <a:bodyPr>
            <a:normAutofit/>
          </a:bodyPr>
          <a:lstStyle>
            <a:lvl1pPr>
              <a:defRPr sz="3300">
                <a:solidFill>
                  <a:schemeClr val="bg1"/>
                </a:solidFill>
              </a:defRPr>
            </a:lvl1pPr>
          </a:lstStyle>
          <a:p>
            <a:r>
              <a:rPr lang="en-US" dirty="0"/>
              <a:t>Click to edit Master title style</a:t>
            </a:r>
            <a:endParaRPr lang="en-AU" dirty="0"/>
          </a:p>
        </p:txBody>
      </p:sp>
      <p:sp>
        <p:nvSpPr>
          <p:cNvPr id="3" name="Subtitle 2"/>
          <p:cNvSpPr>
            <a:spLocks noGrp="1"/>
          </p:cNvSpPr>
          <p:nvPr userDrawn="1">
            <p:ph type="subTitle" idx="1"/>
          </p:nvPr>
        </p:nvSpPr>
        <p:spPr>
          <a:xfrm>
            <a:off x="3619500" y="3688082"/>
            <a:ext cx="5416996" cy="1518260"/>
          </a:xfrm>
        </p:spPr>
        <p:txBody>
          <a:bodyPr>
            <a:normAutofit/>
          </a:bodyPr>
          <a:lstStyle>
            <a:lvl1pPr marL="0" indent="0" algn="l">
              <a:buNone/>
              <a:defRPr sz="2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AU"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59959" y="6408081"/>
            <a:ext cx="1206115" cy="360000"/>
          </a:xfrm>
          <a:prstGeom prst="rect">
            <a:avLst/>
          </a:prstGeom>
        </p:spPr>
      </p:pic>
    </p:spTree>
    <p:extLst>
      <p:ext uri="{BB962C8B-B14F-4D97-AF65-F5344CB8AC3E}">
        <p14:creationId xmlns:p14="http://schemas.microsoft.com/office/powerpoint/2010/main" val="13584980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lvl2pPr marL="717550" indent="-358775">
              <a:defRPr/>
            </a:lvl2pPr>
            <a:lvl4pPr>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722A3DB-8CCB-47C4-8EE0-D49637D3DBA4}" type="slidenum">
              <a:rPr lang="en-AU" smtClean="0"/>
              <a:t>‹#›</a:t>
            </a:fld>
            <a:endParaRPr lang="en-AU"/>
          </a:p>
        </p:txBody>
      </p:sp>
    </p:spTree>
    <p:extLst>
      <p:ext uri="{BB962C8B-B14F-4D97-AF65-F5344CB8AC3E}">
        <p14:creationId xmlns:p14="http://schemas.microsoft.com/office/powerpoint/2010/main" val="34907614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722A3DB-8CCB-47C4-8EE0-D49637D3DBA4}" type="slidenum">
              <a:rPr lang="en-AU" smtClean="0"/>
              <a:t>‹#›</a:t>
            </a:fld>
            <a:endParaRPr lang="en-AU"/>
          </a:p>
        </p:txBody>
      </p:sp>
    </p:spTree>
    <p:extLst>
      <p:ext uri="{BB962C8B-B14F-4D97-AF65-F5344CB8AC3E}">
        <p14:creationId xmlns:p14="http://schemas.microsoft.com/office/powerpoint/2010/main" val="18828858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Disclaimer">
    <p:spTree>
      <p:nvGrpSpPr>
        <p:cNvPr id="1" name=""/>
        <p:cNvGrpSpPr/>
        <p:nvPr/>
      </p:nvGrpSpPr>
      <p:grpSpPr>
        <a:xfrm>
          <a:off x="0" y="0"/>
          <a:ext cx="0" cy="0"/>
          <a:chOff x="0" y="0"/>
          <a:chExt cx="0" cy="0"/>
        </a:xfrm>
      </p:grpSpPr>
      <p:sp>
        <p:nvSpPr>
          <p:cNvPr id="5" name="Rectangle 4"/>
          <p:cNvSpPr>
            <a:spLocks noChangeArrowheads="1"/>
          </p:cNvSpPr>
          <p:nvPr userDrawn="1"/>
        </p:nvSpPr>
        <p:spPr bwMode="auto">
          <a:xfrm>
            <a:off x="539552" y="3822067"/>
            <a:ext cx="7848872" cy="216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A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AU" sz="1500" kern="0" spc="10" baseline="0" dirty="0">
                <a:solidFill>
                  <a:schemeClr val="tx1"/>
                </a:solidFill>
                <a:effectLst/>
                <a:latin typeface="+mn-lt"/>
                <a:ea typeface="+mn-ea"/>
                <a:cs typeface="+mn-cs"/>
              </a:rPr>
              <a:t>© State of </a:t>
            </a:r>
            <a:r>
              <a:rPr lang="en-AU" sz="1500" kern="0" spc="10" baseline="0">
                <a:solidFill>
                  <a:schemeClr val="tx1"/>
                </a:solidFill>
                <a:effectLst/>
                <a:latin typeface="+mn-lt"/>
                <a:ea typeface="+mn-ea"/>
                <a:cs typeface="+mn-cs"/>
              </a:rPr>
              <a:t>Victoria 2017</a:t>
            </a:r>
            <a:endParaRPr lang="en-AU" sz="1500" kern="0" spc="10" baseline="0" dirty="0">
              <a:solidFill>
                <a:schemeClr val="tx1"/>
              </a:solidFill>
              <a:effectLst/>
              <a:latin typeface="+mn-lt"/>
              <a:ea typeface="+mn-ea"/>
              <a:cs typeface="+mn-cs"/>
            </a:endParaRPr>
          </a:p>
          <a:p>
            <a:r>
              <a:rPr lang="en-AU" sz="1500" kern="0" spc="10" baseline="0" dirty="0">
                <a:solidFill>
                  <a:schemeClr val="tx1"/>
                </a:solidFill>
                <a:effectLst/>
                <a:latin typeface="+mn-lt"/>
                <a:ea typeface="+mn-ea"/>
                <a:cs typeface="+mn-cs"/>
              </a:rPr>
              <a:t> </a:t>
            </a:r>
          </a:p>
          <a:p>
            <a:endParaRPr lang="en-AU" sz="1500" kern="0" spc="10" baseline="0" dirty="0">
              <a:solidFill>
                <a:schemeClr val="tx1"/>
              </a:solidFill>
              <a:effectLst/>
              <a:latin typeface="+mn-lt"/>
              <a:ea typeface="+mn-ea"/>
              <a:cs typeface="+mn-cs"/>
            </a:endParaRPr>
          </a:p>
          <a:p>
            <a:r>
              <a:rPr lang="en-AU" sz="1500" kern="0" spc="10" baseline="0" dirty="0">
                <a:solidFill>
                  <a:schemeClr val="tx1"/>
                </a:solidFill>
                <a:effectLst/>
                <a:latin typeface="+mn-lt"/>
                <a:ea typeface="+mn-ea"/>
                <a:cs typeface="+mn-cs"/>
              </a:rPr>
              <a:t>You are free to re-use this work under a </a:t>
            </a:r>
            <a:r>
              <a:rPr lang="en-AU" sz="1500" kern="0" spc="10" baseline="0" dirty="0">
                <a:solidFill>
                  <a:schemeClr val="tx1"/>
                </a:solidFill>
                <a:effectLst/>
                <a:latin typeface="+mn-lt"/>
                <a:ea typeface="+mn-ea"/>
                <a:cs typeface="+mn-cs"/>
                <a:hlinkClick r:id="rId2"/>
              </a:rPr>
              <a:t>Creative Commons Attribution 4.0 licence</a:t>
            </a:r>
            <a:r>
              <a:rPr lang="en-AU" sz="1500" kern="0" spc="10" baseline="0" dirty="0">
                <a:solidFill>
                  <a:schemeClr val="tx1"/>
                </a:solidFill>
                <a:effectLst/>
                <a:latin typeface="+mn-lt"/>
                <a:ea typeface="+mn-ea"/>
                <a:cs typeface="+mn-cs"/>
              </a:rPr>
              <a:t>, provided you credit the State of Victoria (Department of Treasury and Finance) as author, indicate if changes were made and comply with the other licence terms. The licence does not apply to any branding, including Government logos.</a:t>
            </a:r>
          </a:p>
          <a:p>
            <a:r>
              <a:rPr lang="en-AU" sz="1500" kern="0" spc="10" baseline="0" dirty="0">
                <a:solidFill>
                  <a:schemeClr val="tx1"/>
                </a:solidFill>
                <a:effectLst/>
                <a:latin typeface="+mn-lt"/>
                <a:ea typeface="+mn-ea"/>
                <a:cs typeface="+mn-cs"/>
              </a:rPr>
              <a:t> </a:t>
            </a:r>
          </a:p>
          <a:p>
            <a:r>
              <a:rPr lang="en-AU" sz="1500" kern="0" spc="10" baseline="0" dirty="0">
                <a:solidFill>
                  <a:schemeClr val="tx1"/>
                </a:solidFill>
                <a:effectLst/>
                <a:latin typeface="+mn-lt"/>
                <a:ea typeface="+mn-ea"/>
                <a:cs typeface="+mn-cs"/>
              </a:rPr>
              <a:t>Copyright queries may be directed to </a:t>
            </a:r>
            <a:r>
              <a:rPr lang="en-AU" sz="1500" kern="0" spc="10" baseline="0" dirty="0">
                <a:solidFill>
                  <a:schemeClr val="tx1"/>
                </a:solidFill>
                <a:effectLst/>
                <a:latin typeface="+mn-lt"/>
                <a:ea typeface="+mn-ea"/>
                <a:cs typeface="+mn-cs"/>
                <a:hlinkClick r:id="rId3"/>
              </a:rPr>
              <a:t>IPpolicy@dtf.vic.gov.au</a:t>
            </a:r>
            <a:endParaRPr lang="en-AU" sz="1500" kern="0" spc="10" baseline="0" dirty="0">
              <a:solidFill>
                <a:schemeClr val="tx1"/>
              </a:solidFill>
              <a:effectLst/>
              <a:latin typeface="+mn-lt"/>
              <a:ea typeface="+mn-ea"/>
              <a:cs typeface="+mn-cs"/>
            </a:endParaRPr>
          </a:p>
        </p:txBody>
      </p:sp>
      <p:pic>
        <p:nvPicPr>
          <p:cNvPr id="1026" name="Picture 2" descr="http://mirrors.creativecommons.org/presskit/buttons/88x31/png/by.pn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650878" y="4108449"/>
            <a:ext cx="1121539" cy="392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68674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Widescreen Title Slide 1">
    <p:spTree>
      <p:nvGrpSpPr>
        <p:cNvPr id="1" name=""/>
        <p:cNvGrpSpPr/>
        <p:nvPr/>
      </p:nvGrpSpPr>
      <p:grpSpPr>
        <a:xfrm>
          <a:off x="0" y="0"/>
          <a:ext cx="0" cy="0"/>
          <a:chOff x="0" y="0"/>
          <a:chExt cx="0" cy="0"/>
        </a:xfrm>
      </p:grpSpPr>
      <p:sp>
        <p:nvSpPr>
          <p:cNvPr id="13" name="Freeform 12"/>
          <p:cNvSpPr/>
          <p:nvPr userDrawn="1"/>
        </p:nvSpPr>
        <p:spPr>
          <a:xfrm>
            <a:off x="1850530" y="-21167"/>
            <a:ext cx="7297998" cy="6891867"/>
          </a:xfrm>
          <a:custGeom>
            <a:avLst/>
            <a:gdLst>
              <a:gd name="connsiteX0" fmla="*/ 0 w 3717925"/>
              <a:gd name="connsiteY0" fmla="*/ 1955800 h 2886075"/>
              <a:gd name="connsiteX1" fmla="*/ 454025 w 3717925"/>
              <a:gd name="connsiteY1" fmla="*/ 2886075 h 2886075"/>
              <a:gd name="connsiteX2" fmla="*/ 3717925 w 3717925"/>
              <a:gd name="connsiteY2" fmla="*/ 2876550 h 2886075"/>
              <a:gd name="connsiteX3" fmla="*/ 3717925 w 3717925"/>
              <a:gd name="connsiteY3" fmla="*/ 0 h 2886075"/>
              <a:gd name="connsiteX0" fmla="*/ 0 w 3717925"/>
              <a:gd name="connsiteY0" fmla="*/ 1955800 h 2886075"/>
              <a:gd name="connsiteX1" fmla="*/ 454025 w 3717925"/>
              <a:gd name="connsiteY1" fmla="*/ 2886075 h 2886075"/>
              <a:gd name="connsiteX2" fmla="*/ 3717925 w 3717925"/>
              <a:gd name="connsiteY2" fmla="*/ 2876550 h 2886075"/>
              <a:gd name="connsiteX3" fmla="*/ 3717925 w 3717925"/>
              <a:gd name="connsiteY3" fmla="*/ 180975 h 2886075"/>
              <a:gd name="connsiteX4" fmla="*/ 3717925 w 3717925"/>
              <a:gd name="connsiteY4" fmla="*/ 0 h 2886075"/>
              <a:gd name="connsiteX0" fmla="*/ 0 w 3717925"/>
              <a:gd name="connsiteY0" fmla="*/ 1958975 h 2889250"/>
              <a:gd name="connsiteX1" fmla="*/ 454025 w 3717925"/>
              <a:gd name="connsiteY1" fmla="*/ 2889250 h 2889250"/>
              <a:gd name="connsiteX2" fmla="*/ 3717925 w 3717925"/>
              <a:gd name="connsiteY2" fmla="*/ 2879725 h 2889250"/>
              <a:gd name="connsiteX3" fmla="*/ 3717925 w 3717925"/>
              <a:gd name="connsiteY3" fmla="*/ 184150 h 2889250"/>
              <a:gd name="connsiteX4" fmla="*/ 3400425 w 3717925"/>
              <a:gd name="connsiteY4" fmla="*/ 0 h 2889250"/>
              <a:gd name="connsiteX0" fmla="*/ 0 w 3717925"/>
              <a:gd name="connsiteY0" fmla="*/ 1774825 h 2705100"/>
              <a:gd name="connsiteX1" fmla="*/ 454025 w 3717925"/>
              <a:gd name="connsiteY1" fmla="*/ 2705100 h 2705100"/>
              <a:gd name="connsiteX2" fmla="*/ 3717925 w 3717925"/>
              <a:gd name="connsiteY2" fmla="*/ 2695575 h 2705100"/>
              <a:gd name="connsiteX3" fmla="*/ 3717925 w 3717925"/>
              <a:gd name="connsiteY3" fmla="*/ 0 h 2705100"/>
              <a:gd name="connsiteX4" fmla="*/ 3381375 w 3717925"/>
              <a:gd name="connsiteY4" fmla="*/ 0 h 2705100"/>
              <a:gd name="connsiteX0" fmla="*/ 0 w 3717925"/>
              <a:gd name="connsiteY0" fmla="*/ 1774825 h 2705100"/>
              <a:gd name="connsiteX1" fmla="*/ 454025 w 3717925"/>
              <a:gd name="connsiteY1" fmla="*/ 2705100 h 2705100"/>
              <a:gd name="connsiteX2" fmla="*/ 3717925 w 3717925"/>
              <a:gd name="connsiteY2" fmla="*/ 2695575 h 2705100"/>
              <a:gd name="connsiteX3" fmla="*/ 3717925 w 3717925"/>
              <a:gd name="connsiteY3" fmla="*/ 0 h 2705100"/>
              <a:gd name="connsiteX4" fmla="*/ 828675 w 3717925"/>
              <a:gd name="connsiteY4" fmla="*/ 19050 h 2705100"/>
              <a:gd name="connsiteX0" fmla="*/ 0 w 3717925"/>
              <a:gd name="connsiteY0" fmla="*/ 1774825 h 2705100"/>
              <a:gd name="connsiteX1" fmla="*/ 454025 w 3717925"/>
              <a:gd name="connsiteY1" fmla="*/ 2705100 h 2705100"/>
              <a:gd name="connsiteX2" fmla="*/ 3717925 w 3717925"/>
              <a:gd name="connsiteY2" fmla="*/ 2695575 h 2705100"/>
              <a:gd name="connsiteX3" fmla="*/ 3717925 w 3717925"/>
              <a:gd name="connsiteY3" fmla="*/ 0 h 2705100"/>
              <a:gd name="connsiteX4" fmla="*/ 955675 w 3717925"/>
              <a:gd name="connsiteY4" fmla="*/ 15875 h 2705100"/>
              <a:gd name="connsiteX5" fmla="*/ 828675 w 3717925"/>
              <a:gd name="connsiteY5" fmla="*/ 19050 h 2705100"/>
              <a:gd name="connsiteX0" fmla="*/ 0 w 3717925"/>
              <a:gd name="connsiteY0" fmla="*/ 1774825 h 2705100"/>
              <a:gd name="connsiteX1" fmla="*/ 454025 w 3717925"/>
              <a:gd name="connsiteY1" fmla="*/ 2705100 h 2705100"/>
              <a:gd name="connsiteX2" fmla="*/ 3717925 w 3717925"/>
              <a:gd name="connsiteY2" fmla="*/ 2695575 h 2705100"/>
              <a:gd name="connsiteX3" fmla="*/ 3717925 w 3717925"/>
              <a:gd name="connsiteY3" fmla="*/ 0 h 2705100"/>
              <a:gd name="connsiteX4" fmla="*/ 955675 w 3717925"/>
              <a:gd name="connsiteY4" fmla="*/ 15875 h 2705100"/>
              <a:gd name="connsiteX5" fmla="*/ 9525 w 3717925"/>
              <a:gd name="connsiteY5" fmla="*/ 1771650 h 2705100"/>
              <a:gd name="connsiteX0" fmla="*/ 4762 w 3722687"/>
              <a:gd name="connsiteY0" fmla="*/ 1774825 h 2705100"/>
              <a:gd name="connsiteX1" fmla="*/ 458787 w 3722687"/>
              <a:gd name="connsiteY1" fmla="*/ 2705100 h 2705100"/>
              <a:gd name="connsiteX2" fmla="*/ 3722687 w 3722687"/>
              <a:gd name="connsiteY2" fmla="*/ 2695575 h 2705100"/>
              <a:gd name="connsiteX3" fmla="*/ 3722687 w 3722687"/>
              <a:gd name="connsiteY3" fmla="*/ 0 h 2705100"/>
              <a:gd name="connsiteX4" fmla="*/ 960437 w 3722687"/>
              <a:gd name="connsiteY4" fmla="*/ 15875 h 2705100"/>
              <a:gd name="connsiteX5" fmla="*/ 0 w 3722687"/>
              <a:gd name="connsiteY5" fmla="*/ 1766887 h 2705100"/>
              <a:gd name="connsiteX0" fmla="*/ 4762 w 3722687"/>
              <a:gd name="connsiteY0" fmla="*/ 1774825 h 2705100"/>
              <a:gd name="connsiteX1" fmla="*/ 458787 w 3722687"/>
              <a:gd name="connsiteY1" fmla="*/ 2705100 h 2705100"/>
              <a:gd name="connsiteX2" fmla="*/ 3722687 w 3722687"/>
              <a:gd name="connsiteY2" fmla="*/ 2695575 h 2705100"/>
              <a:gd name="connsiteX3" fmla="*/ 3722687 w 3722687"/>
              <a:gd name="connsiteY3" fmla="*/ 0 h 2705100"/>
              <a:gd name="connsiteX4" fmla="*/ 960437 w 3722687"/>
              <a:gd name="connsiteY4" fmla="*/ 15875 h 2705100"/>
              <a:gd name="connsiteX5" fmla="*/ 0 w 3722687"/>
              <a:gd name="connsiteY5" fmla="*/ 1774031 h 2705100"/>
              <a:gd name="connsiteX0" fmla="*/ 4762 w 3722687"/>
              <a:gd name="connsiteY0" fmla="*/ 1774825 h 2705100"/>
              <a:gd name="connsiteX1" fmla="*/ 458787 w 3722687"/>
              <a:gd name="connsiteY1" fmla="*/ 2705100 h 2705100"/>
              <a:gd name="connsiteX2" fmla="*/ 3722687 w 3722687"/>
              <a:gd name="connsiteY2" fmla="*/ 2695575 h 2705100"/>
              <a:gd name="connsiteX3" fmla="*/ 3722687 w 3722687"/>
              <a:gd name="connsiteY3" fmla="*/ 0 h 2705100"/>
              <a:gd name="connsiteX4" fmla="*/ 960437 w 3722687"/>
              <a:gd name="connsiteY4" fmla="*/ 15875 h 2705100"/>
              <a:gd name="connsiteX5" fmla="*/ 0 w 3722687"/>
              <a:gd name="connsiteY5" fmla="*/ 1774031 h 2705100"/>
              <a:gd name="connsiteX6" fmla="*/ 4762 w 3722687"/>
              <a:gd name="connsiteY6" fmla="*/ 1774825 h 2705100"/>
              <a:gd name="connsiteX0" fmla="*/ 4762 w 3722687"/>
              <a:gd name="connsiteY0" fmla="*/ 1782762 h 2713037"/>
              <a:gd name="connsiteX1" fmla="*/ 458787 w 3722687"/>
              <a:gd name="connsiteY1" fmla="*/ 2713037 h 2713037"/>
              <a:gd name="connsiteX2" fmla="*/ 3722687 w 3722687"/>
              <a:gd name="connsiteY2" fmla="*/ 2703512 h 2713037"/>
              <a:gd name="connsiteX3" fmla="*/ 3722687 w 3722687"/>
              <a:gd name="connsiteY3" fmla="*/ 7937 h 2713037"/>
              <a:gd name="connsiteX4" fmla="*/ 843756 w 3722687"/>
              <a:gd name="connsiteY4" fmla="*/ 0 h 2713037"/>
              <a:gd name="connsiteX5" fmla="*/ 0 w 3722687"/>
              <a:gd name="connsiteY5" fmla="*/ 1781968 h 2713037"/>
              <a:gd name="connsiteX6" fmla="*/ 4762 w 3722687"/>
              <a:gd name="connsiteY6" fmla="*/ 1782762 h 2713037"/>
              <a:gd name="connsiteX0" fmla="*/ 4762 w 3722687"/>
              <a:gd name="connsiteY0" fmla="*/ 1782762 h 2713037"/>
              <a:gd name="connsiteX1" fmla="*/ 446881 w 3722687"/>
              <a:gd name="connsiteY1" fmla="*/ 2713037 h 2713037"/>
              <a:gd name="connsiteX2" fmla="*/ 3722687 w 3722687"/>
              <a:gd name="connsiteY2" fmla="*/ 2703512 h 2713037"/>
              <a:gd name="connsiteX3" fmla="*/ 3722687 w 3722687"/>
              <a:gd name="connsiteY3" fmla="*/ 7937 h 2713037"/>
              <a:gd name="connsiteX4" fmla="*/ 843756 w 3722687"/>
              <a:gd name="connsiteY4" fmla="*/ 0 h 2713037"/>
              <a:gd name="connsiteX5" fmla="*/ 0 w 3722687"/>
              <a:gd name="connsiteY5" fmla="*/ 1781968 h 2713037"/>
              <a:gd name="connsiteX6" fmla="*/ 4762 w 3722687"/>
              <a:gd name="connsiteY6" fmla="*/ 1782762 h 2713037"/>
              <a:gd name="connsiteX0" fmla="*/ 0 w 3722687"/>
              <a:gd name="connsiteY0" fmla="*/ 1781968 h 2713037"/>
              <a:gd name="connsiteX1" fmla="*/ 446881 w 3722687"/>
              <a:gd name="connsiteY1" fmla="*/ 2713037 h 2713037"/>
              <a:gd name="connsiteX2" fmla="*/ 3722687 w 3722687"/>
              <a:gd name="connsiteY2" fmla="*/ 2703512 h 2713037"/>
              <a:gd name="connsiteX3" fmla="*/ 3722687 w 3722687"/>
              <a:gd name="connsiteY3" fmla="*/ 7937 h 2713037"/>
              <a:gd name="connsiteX4" fmla="*/ 843756 w 3722687"/>
              <a:gd name="connsiteY4" fmla="*/ 0 h 2713037"/>
              <a:gd name="connsiteX5" fmla="*/ 0 w 3722687"/>
              <a:gd name="connsiteY5" fmla="*/ 1781968 h 2713037"/>
              <a:gd name="connsiteX0" fmla="*/ 0 w 6637337"/>
              <a:gd name="connsiteY0" fmla="*/ 1781968 h 2722562"/>
              <a:gd name="connsiteX1" fmla="*/ 446881 w 6637337"/>
              <a:gd name="connsiteY1" fmla="*/ 2713037 h 2722562"/>
              <a:gd name="connsiteX2" fmla="*/ 6637337 w 6637337"/>
              <a:gd name="connsiteY2" fmla="*/ 2722562 h 2722562"/>
              <a:gd name="connsiteX3" fmla="*/ 3722687 w 6637337"/>
              <a:gd name="connsiteY3" fmla="*/ 7937 h 2722562"/>
              <a:gd name="connsiteX4" fmla="*/ 843756 w 6637337"/>
              <a:gd name="connsiteY4" fmla="*/ 0 h 2722562"/>
              <a:gd name="connsiteX5" fmla="*/ 0 w 6637337"/>
              <a:gd name="connsiteY5" fmla="*/ 1781968 h 2722562"/>
              <a:gd name="connsiteX0" fmla="*/ 0 w 6656387"/>
              <a:gd name="connsiteY0" fmla="*/ 5955506 h 6896100"/>
              <a:gd name="connsiteX1" fmla="*/ 446881 w 6656387"/>
              <a:gd name="connsiteY1" fmla="*/ 6886575 h 6896100"/>
              <a:gd name="connsiteX2" fmla="*/ 6637337 w 6656387"/>
              <a:gd name="connsiteY2" fmla="*/ 6896100 h 6896100"/>
              <a:gd name="connsiteX3" fmla="*/ 6656387 w 6656387"/>
              <a:gd name="connsiteY3" fmla="*/ 0 h 6896100"/>
              <a:gd name="connsiteX4" fmla="*/ 843756 w 6656387"/>
              <a:gd name="connsiteY4" fmla="*/ 4173538 h 6896100"/>
              <a:gd name="connsiteX5" fmla="*/ 0 w 6656387"/>
              <a:gd name="connsiteY5" fmla="*/ 5955506 h 6896100"/>
              <a:gd name="connsiteX0" fmla="*/ 0 w 6656387"/>
              <a:gd name="connsiteY0" fmla="*/ 5955506 h 6896100"/>
              <a:gd name="connsiteX1" fmla="*/ 446881 w 6656387"/>
              <a:gd name="connsiteY1" fmla="*/ 6886575 h 6896100"/>
              <a:gd name="connsiteX2" fmla="*/ 6637337 w 6656387"/>
              <a:gd name="connsiteY2" fmla="*/ 6896100 h 6896100"/>
              <a:gd name="connsiteX3" fmla="*/ 6656387 w 6656387"/>
              <a:gd name="connsiteY3" fmla="*/ 0 h 6896100"/>
              <a:gd name="connsiteX4" fmla="*/ 2780506 w 6656387"/>
              <a:gd name="connsiteY4" fmla="*/ 33338 h 6896100"/>
              <a:gd name="connsiteX5" fmla="*/ 0 w 6656387"/>
              <a:gd name="connsiteY5" fmla="*/ 5955506 h 6896100"/>
              <a:gd name="connsiteX0" fmla="*/ 0 w 6656387"/>
              <a:gd name="connsiteY0" fmla="*/ 5955506 h 6893718"/>
              <a:gd name="connsiteX1" fmla="*/ 446881 w 6656387"/>
              <a:gd name="connsiteY1" fmla="*/ 6886575 h 6893718"/>
              <a:gd name="connsiteX2" fmla="*/ 6642099 w 6656387"/>
              <a:gd name="connsiteY2" fmla="*/ 6893718 h 6893718"/>
              <a:gd name="connsiteX3" fmla="*/ 6656387 w 6656387"/>
              <a:gd name="connsiteY3" fmla="*/ 0 h 6893718"/>
              <a:gd name="connsiteX4" fmla="*/ 2780506 w 6656387"/>
              <a:gd name="connsiteY4" fmla="*/ 33338 h 6893718"/>
              <a:gd name="connsiteX5" fmla="*/ 0 w 6656387"/>
              <a:gd name="connsiteY5" fmla="*/ 5955506 h 6893718"/>
              <a:gd name="connsiteX0" fmla="*/ 0 w 6656387"/>
              <a:gd name="connsiteY0" fmla="*/ 5932646 h 6870858"/>
              <a:gd name="connsiteX1" fmla="*/ 446881 w 6656387"/>
              <a:gd name="connsiteY1" fmla="*/ 6863715 h 6870858"/>
              <a:gd name="connsiteX2" fmla="*/ 6642099 w 6656387"/>
              <a:gd name="connsiteY2" fmla="*/ 6870858 h 6870858"/>
              <a:gd name="connsiteX3" fmla="*/ 6656387 w 6656387"/>
              <a:gd name="connsiteY3" fmla="*/ 0 h 6870858"/>
              <a:gd name="connsiteX4" fmla="*/ 2780506 w 6656387"/>
              <a:gd name="connsiteY4" fmla="*/ 10478 h 6870858"/>
              <a:gd name="connsiteX5" fmla="*/ 0 w 6656387"/>
              <a:gd name="connsiteY5" fmla="*/ 5932646 h 6870858"/>
              <a:gd name="connsiteX0" fmla="*/ 0 w 6656387"/>
              <a:gd name="connsiteY0" fmla="*/ 5932646 h 6870858"/>
              <a:gd name="connsiteX1" fmla="*/ 446881 w 6656387"/>
              <a:gd name="connsiteY1" fmla="*/ 6863715 h 6870858"/>
              <a:gd name="connsiteX2" fmla="*/ 6642099 w 6656387"/>
              <a:gd name="connsiteY2" fmla="*/ 6870858 h 6870858"/>
              <a:gd name="connsiteX3" fmla="*/ 6656387 w 6656387"/>
              <a:gd name="connsiteY3" fmla="*/ 0 h 6870858"/>
              <a:gd name="connsiteX4" fmla="*/ 2780506 w 6656387"/>
              <a:gd name="connsiteY4" fmla="*/ 12859 h 6870858"/>
              <a:gd name="connsiteX5" fmla="*/ 0 w 6656387"/>
              <a:gd name="connsiteY5" fmla="*/ 5932646 h 6870858"/>
              <a:gd name="connsiteX0" fmla="*/ 0 w 6656387"/>
              <a:gd name="connsiteY0" fmla="*/ 5932646 h 6870858"/>
              <a:gd name="connsiteX1" fmla="*/ 446881 w 6656387"/>
              <a:gd name="connsiteY1" fmla="*/ 6863715 h 6870858"/>
              <a:gd name="connsiteX2" fmla="*/ 6642099 w 6656387"/>
              <a:gd name="connsiteY2" fmla="*/ 6870858 h 6870858"/>
              <a:gd name="connsiteX3" fmla="*/ 6656387 w 6656387"/>
              <a:gd name="connsiteY3" fmla="*/ 0 h 6870858"/>
              <a:gd name="connsiteX4" fmla="*/ 2773362 w 6656387"/>
              <a:gd name="connsiteY4" fmla="*/ 17621 h 6870858"/>
              <a:gd name="connsiteX5" fmla="*/ 0 w 6656387"/>
              <a:gd name="connsiteY5" fmla="*/ 5932646 h 6870858"/>
              <a:gd name="connsiteX0" fmla="*/ 0 w 6656387"/>
              <a:gd name="connsiteY0" fmla="*/ 5932646 h 6870858"/>
              <a:gd name="connsiteX1" fmla="*/ 446881 w 6656387"/>
              <a:gd name="connsiteY1" fmla="*/ 6863715 h 6870858"/>
              <a:gd name="connsiteX2" fmla="*/ 6642099 w 6656387"/>
              <a:gd name="connsiteY2" fmla="*/ 6870858 h 6870858"/>
              <a:gd name="connsiteX3" fmla="*/ 6656387 w 6656387"/>
              <a:gd name="connsiteY3" fmla="*/ 0 h 6870858"/>
              <a:gd name="connsiteX4" fmla="*/ 2775743 w 6656387"/>
              <a:gd name="connsiteY4" fmla="*/ 8096 h 6870858"/>
              <a:gd name="connsiteX5" fmla="*/ 0 w 6656387"/>
              <a:gd name="connsiteY5" fmla="*/ 5932646 h 6870858"/>
              <a:gd name="connsiteX0" fmla="*/ 0 w 6656387"/>
              <a:gd name="connsiteY0" fmla="*/ 5932646 h 6875622"/>
              <a:gd name="connsiteX1" fmla="*/ 446881 w 6656387"/>
              <a:gd name="connsiteY1" fmla="*/ 6875622 h 6875622"/>
              <a:gd name="connsiteX2" fmla="*/ 6642099 w 6656387"/>
              <a:gd name="connsiteY2" fmla="*/ 6870858 h 6875622"/>
              <a:gd name="connsiteX3" fmla="*/ 6656387 w 6656387"/>
              <a:gd name="connsiteY3" fmla="*/ 0 h 6875622"/>
              <a:gd name="connsiteX4" fmla="*/ 2775743 w 6656387"/>
              <a:gd name="connsiteY4" fmla="*/ 8096 h 6875622"/>
              <a:gd name="connsiteX5" fmla="*/ 0 w 6656387"/>
              <a:gd name="connsiteY5" fmla="*/ 5932646 h 6875622"/>
              <a:gd name="connsiteX0" fmla="*/ 0 w 6599237"/>
              <a:gd name="connsiteY0" fmla="*/ 5949315 h 6875622"/>
              <a:gd name="connsiteX1" fmla="*/ 389731 w 6599237"/>
              <a:gd name="connsiteY1" fmla="*/ 6875622 h 6875622"/>
              <a:gd name="connsiteX2" fmla="*/ 6584949 w 6599237"/>
              <a:gd name="connsiteY2" fmla="*/ 6870858 h 6875622"/>
              <a:gd name="connsiteX3" fmla="*/ 6599237 w 6599237"/>
              <a:gd name="connsiteY3" fmla="*/ 0 h 6875622"/>
              <a:gd name="connsiteX4" fmla="*/ 2718593 w 6599237"/>
              <a:gd name="connsiteY4" fmla="*/ 8096 h 6875622"/>
              <a:gd name="connsiteX5" fmla="*/ 0 w 6599237"/>
              <a:gd name="connsiteY5" fmla="*/ 5949315 h 6875622"/>
              <a:gd name="connsiteX0" fmla="*/ 0 w 6649243"/>
              <a:gd name="connsiteY0" fmla="*/ 5946934 h 6875622"/>
              <a:gd name="connsiteX1" fmla="*/ 439737 w 6649243"/>
              <a:gd name="connsiteY1" fmla="*/ 6875622 h 6875622"/>
              <a:gd name="connsiteX2" fmla="*/ 6634955 w 6649243"/>
              <a:gd name="connsiteY2" fmla="*/ 6870858 h 6875622"/>
              <a:gd name="connsiteX3" fmla="*/ 6649243 w 6649243"/>
              <a:gd name="connsiteY3" fmla="*/ 0 h 6875622"/>
              <a:gd name="connsiteX4" fmla="*/ 2768599 w 6649243"/>
              <a:gd name="connsiteY4" fmla="*/ 8096 h 6875622"/>
              <a:gd name="connsiteX5" fmla="*/ 0 w 6649243"/>
              <a:gd name="connsiteY5" fmla="*/ 5946934 h 6875622"/>
              <a:gd name="connsiteX0" fmla="*/ 0 w 6568280"/>
              <a:gd name="connsiteY0" fmla="*/ 5954078 h 6875622"/>
              <a:gd name="connsiteX1" fmla="*/ 358774 w 6568280"/>
              <a:gd name="connsiteY1" fmla="*/ 6875622 h 6875622"/>
              <a:gd name="connsiteX2" fmla="*/ 6553992 w 6568280"/>
              <a:gd name="connsiteY2" fmla="*/ 6870858 h 6875622"/>
              <a:gd name="connsiteX3" fmla="*/ 6568280 w 6568280"/>
              <a:gd name="connsiteY3" fmla="*/ 0 h 6875622"/>
              <a:gd name="connsiteX4" fmla="*/ 2687636 w 6568280"/>
              <a:gd name="connsiteY4" fmla="*/ 8096 h 6875622"/>
              <a:gd name="connsiteX5" fmla="*/ 0 w 6568280"/>
              <a:gd name="connsiteY5" fmla="*/ 5954078 h 6875622"/>
              <a:gd name="connsiteX0" fmla="*/ 0 w 6654005"/>
              <a:gd name="connsiteY0" fmla="*/ 5942172 h 6875622"/>
              <a:gd name="connsiteX1" fmla="*/ 444499 w 6654005"/>
              <a:gd name="connsiteY1" fmla="*/ 6875622 h 6875622"/>
              <a:gd name="connsiteX2" fmla="*/ 6639717 w 6654005"/>
              <a:gd name="connsiteY2" fmla="*/ 6870858 h 6875622"/>
              <a:gd name="connsiteX3" fmla="*/ 6654005 w 6654005"/>
              <a:gd name="connsiteY3" fmla="*/ 0 h 6875622"/>
              <a:gd name="connsiteX4" fmla="*/ 2773361 w 6654005"/>
              <a:gd name="connsiteY4" fmla="*/ 8096 h 6875622"/>
              <a:gd name="connsiteX5" fmla="*/ 0 w 6654005"/>
              <a:gd name="connsiteY5" fmla="*/ 5942172 h 6875622"/>
              <a:gd name="connsiteX0" fmla="*/ 0 w 6654005"/>
              <a:gd name="connsiteY0" fmla="*/ 5942172 h 6875622"/>
              <a:gd name="connsiteX1" fmla="*/ 444499 w 6654005"/>
              <a:gd name="connsiteY1" fmla="*/ 6875622 h 6875622"/>
              <a:gd name="connsiteX2" fmla="*/ 6651623 w 6654005"/>
              <a:gd name="connsiteY2" fmla="*/ 6868477 h 6875622"/>
              <a:gd name="connsiteX3" fmla="*/ 6654005 w 6654005"/>
              <a:gd name="connsiteY3" fmla="*/ 0 h 6875622"/>
              <a:gd name="connsiteX4" fmla="*/ 2773361 w 6654005"/>
              <a:gd name="connsiteY4" fmla="*/ 8096 h 6875622"/>
              <a:gd name="connsiteX5" fmla="*/ 0 w 6654005"/>
              <a:gd name="connsiteY5" fmla="*/ 5942172 h 6875622"/>
              <a:gd name="connsiteX0" fmla="*/ 0 w 6665067"/>
              <a:gd name="connsiteY0" fmla="*/ 5942172 h 6875622"/>
              <a:gd name="connsiteX1" fmla="*/ 444499 w 6665067"/>
              <a:gd name="connsiteY1" fmla="*/ 6875622 h 6875622"/>
              <a:gd name="connsiteX2" fmla="*/ 6664323 w 6665067"/>
              <a:gd name="connsiteY2" fmla="*/ 6871652 h 6875622"/>
              <a:gd name="connsiteX3" fmla="*/ 6654005 w 6665067"/>
              <a:gd name="connsiteY3" fmla="*/ 0 h 6875622"/>
              <a:gd name="connsiteX4" fmla="*/ 2773361 w 6665067"/>
              <a:gd name="connsiteY4" fmla="*/ 8096 h 6875622"/>
              <a:gd name="connsiteX5" fmla="*/ 0 w 6665067"/>
              <a:gd name="connsiteY5" fmla="*/ 5942172 h 6875622"/>
              <a:gd name="connsiteX0" fmla="*/ 0 w 9841114"/>
              <a:gd name="connsiteY0" fmla="*/ 5942172 h 6880131"/>
              <a:gd name="connsiteX1" fmla="*/ 444499 w 9841114"/>
              <a:gd name="connsiteY1" fmla="*/ 6875622 h 6880131"/>
              <a:gd name="connsiteX2" fmla="*/ 9841108 w 9841114"/>
              <a:gd name="connsiteY2" fmla="*/ 6880131 h 6880131"/>
              <a:gd name="connsiteX3" fmla="*/ 6654005 w 9841114"/>
              <a:gd name="connsiteY3" fmla="*/ 0 h 6880131"/>
              <a:gd name="connsiteX4" fmla="*/ 2773361 w 9841114"/>
              <a:gd name="connsiteY4" fmla="*/ 8096 h 6880131"/>
              <a:gd name="connsiteX5" fmla="*/ 0 w 9841114"/>
              <a:gd name="connsiteY5" fmla="*/ 5942172 h 6880131"/>
              <a:gd name="connsiteX0" fmla="*/ 0 w 9841113"/>
              <a:gd name="connsiteY0" fmla="*/ 5942172 h 6888339"/>
              <a:gd name="connsiteX1" fmla="*/ 444499 w 9841113"/>
              <a:gd name="connsiteY1" fmla="*/ 6888339 h 6888339"/>
              <a:gd name="connsiteX2" fmla="*/ 9841108 w 9841113"/>
              <a:gd name="connsiteY2" fmla="*/ 6880131 h 6888339"/>
              <a:gd name="connsiteX3" fmla="*/ 6654005 w 9841113"/>
              <a:gd name="connsiteY3" fmla="*/ 0 h 6888339"/>
              <a:gd name="connsiteX4" fmla="*/ 2773361 w 9841113"/>
              <a:gd name="connsiteY4" fmla="*/ 8096 h 6888339"/>
              <a:gd name="connsiteX5" fmla="*/ 0 w 9841113"/>
              <a:gd name="connsiteY5" fmla="*/ 5942172 h 6888339"/>
              <a:gd name="connsiteX0" fmla="*/ 0 w 9842306"/>
              <a:gd name="connsiteY0" fmla="*/ 5954889 h 6901056"/>
              <a:gd name="connsiteX1" fmla="*/ 444499 w 9842306"/>
              <a:gd name="connsiteY1" fmla="*/ 6901056 h 6901056"/>
              <a:gd name="connsiteX2" fmla="*/ 9841108 w 9842306"/>
              <a:gd name="connsiteY2" fmla="*/ 6892848 h 6901056"/>
              <a:gd name="connsiteX3" fmla="*/ 9839353 w 9842306"/>
              <a:gd name="connsiteY3" fmla="*/ 0 h 6901056"/>
              <a:gd name="connsiteX4" fmla="*/ 2773361 w 9842306"/>
              <a:gd name="connsiteY4" fmla="*/ 20813 h 6901056"/>
              <a:gd name="connsiteX5" fmla="*/ 0 w 9842306"/>
              <a:gd name="connsiteY5" fmla="*/ 5954889 h 6901056"/>
              <a:gd name="connsiteX0" fmla="*/ 0 w 9841109"/>
              <a:gd name="connsiteY0" fmla="*/ 5954889 h 6901056"/>
              <a:gd name="connsiteX1" fmla="*/ 444499 w 9841109"/>
              <a:gd name="connsiteY1" fmla="*/ 6901056 h 6901056"/>
              <a:gd name="connsiteX2" fmla="*/ 9841108 w 9841109"/>
              <a:gd name="connsiteY2" fmla="*/ 6892848 h 6901056"/>
              <a:gd name="connsiteX3" fmla="*/ 9839353 w 9841109"/>
              <a:gd name="connsiteY3" fmla="*/ 0 h 6901056"/>
              <a:gd name="connsiteX4" fmla="*/ 2773361 w 9841109"/>
              <a:gd name="connsiteY4" fmla="*/ 20813 h 6901056"/>
              <a:gd name="connsiteX5" fmla="*/ 0 w 9841109"/>
              <a:gd name="connsiteY5" fmla="*/ 5954889 h 6901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841109" h="6901056">
                <a:moveTo>
                  <a:pt x="0" y="5954889"/>
                </a:moveTo>
                <a:lnTo>
                  <a:pt x="444499" y="6901056"/>
                </a:lnTo>
                <a:lnTo>
                  <a:pt x="9841108" y="6892848"/>
                </a:lnTo>
                <a:lnTo>
                  <a:pt x="9839353" y="0"/>
                </a:lnTo>
                <a:lnTo>
                  <a:pt x="2773361" y="20813"/>
                </a:lnTo>
                <a:lnTo>
                  <a:pt x="0" y="5954889"/>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1" name="Freeform 10"/>
          <p:cNvSpPr/>
          <p:nvPr userDrawn="1"/>
        </p:nvSpPr>
        <p:spPr>
          <a:xfrm>
            <a:off x="-6521" y="10153"/>
            <a:ext cx="3917107" cy="5932832"/>
          </a:xfrm>
          <a:custGeom>
            <a:avLst/>
            <a:gdLst>
              <a:gd name="connsiteX0" fmla="*/ 0 w 5303520"/>
              <a:gd name="connsiteY0" fmla="*/ 609600 h 5935980"/>
              <a:gd name="connsiteX1" fmla="*/ 2529840 w 5303520"/>
              <a:gd name="connsiteY1" fmla="*/ 5935980 h 5935980"/>
              <a:gd name="connsiteX2" fmla="*/ 5303520 w 5303520"/>
              <a:gd name="connsiteY2" fmla="*/ 0 h 5935980"/>
              <a:gd name="connsiteX3" fmla="*/ 22860 w 5303520"/>
              <a:gd name="connsiteY3" fmla="*/ 0 h 5935980"/>
              <a:gd name="connsiteX4" fmla="*/ 0 w 5303520"/>
              <a:gd name="connsiteY4" fmla="*/ 609600 h 5935980"/>
              <a:gd name="connsiteX0" fmla="*/ 0 w 5291614"/>
              <a:gd name="connsiteY0" fmla="*/ 664369 h 5935980"/>
              <a:gd name="connsiteX1" fmla="*/ 2517934 w 5291614"/>
              <a:gd name="connsiteY1" fmla="*/ 5935980 h 5935980"/>
              <a:gd name="connsiteX2" fmla="*/ 5291614 w 5291614"/>
              <a:gd name="connsiteY2" fmla="*/ 0 h 5935980"/>
              <a:gd name="connsiteX3" fmla="*/ 10954 w 5291614"/>
              <a:gd name="connsiteY3" fmla="*/ 0 h 5935980"/>
              <a:gd name="connsiteX4" fmla="*/ 0 w 5291614"/>
              <a:gd name="connsiteY4" fmla="*/ 664369 h 5935980"/>
              <a:gd name="connsiteX0" fmla="*/ 58103 w 5280660"/>
              <a:gd name="connsiteY0" fmla="*/ 640557 h 5935980"/>
              <a:gd name="connsiteX1" fmla="*/ 2506980 w 5280660"/>
              <a:gd name="connsiteY1" fmla="*/ 5935980 h 5935980"/>
              <a:gd name="connsiteX2" fmla="*/ 5280660 w 5280660"/>
              <a:gd name="connsiteY2" fmla="*/ 0 h 5935980"/>
              <a:gd name="connsiteX3" fmla="*/ 0 w 5280660"/>
              <a:gd name="connsiteY3" fmla="*/ 0 h 5935980"/>
              <a:gd name="connsiteX4" fmla="*/ 58103 w 5280660"/>
              <a:gd name="connsiteY4" fmla="*/ 640557 h 5935980"/>
              <a:gd name="connsiteX0" fmla="*/ 0 w 5286851"/>
              <a:gd name="connsiteY0" fmla="*/ 664370 h 5935980"/>
              <a:gd name="connsiteX1" fmla="*/ 2513171 w 5286851"/>
              <a:gd name="connsiteY1" fmla="*/ 5935980 h 5935980"/>
              <a:gd name="connsiteX2" fmla="*/ 5286851 w 5286851"/>
              <a:gd name="connsiteY2" fmla="*/ 0 h 5935980"/>
              <a:gd name="connsiteX3" fmla="*/ 6191 w 5286851"/>
              <a:gd name="connsiteY3" fmla="*/ 0 h 5935980"/>
              <a:gd name="connsiteX4" fmla="*/ 0 w 5286851"/>
              <a:gd name="connsiteY4" fmla="*/ 664370 h 5935980"/>
              <a:gd name="connsiteX0" fmla="*/ 3698 w 5290549"/>
              <a:gd name="connsiteY0" fmla="*/ 664370 h 5935980"/>
              <a:gd name="connsiteX1" fmla="*/ 2516869 w 5290549"/>
              <a:gd name="connsiteY1" fmla="*/ 5935980 h 5935980"/>
              <a:gd name="connsiteX2" fmla="*/ 5290549 w 5290549"/>
              <a:gd name="connsiteY2" fmla="*/ 0 h 5935980"/>
              <a:gd name="connsiteX3" fmla="*/ 364 w 5290549"/>
              <a:gd name="connsiteY3" fmla="*/ 2382 h 5935980"/>
              <a:gd name="connsiteX4" fmla="*/ 3698 w 5290549"/>
              <a:gd name="connsiteY4" fmla="*/ 664370 h 5935980"/>
              <a:gd name="connsiteX0" fmla="*/ 0 w 5286851"/>
              <a:gd name="connsiteY0" fmla="*/ 664370 h 5935980"/>
              <a:gd name="connsiteX1" fmla="*/ 2513171 w 5286851"/>
              <a:gd name="connsiteY1" fmla="*/ 5935980 h 5935980"/>
              <a:gd name="connsiteX2" fmla="*/ 5286851 w 5286851"/>
              <a:gd name="connsiteY2" fmla="*/ 0 h 5935980"/>
              <a:gd name="connsiteX3" fmla="*/ 3809 w 5286851"/>
              <a:gd name="connsiteY3" fmla="*/ 2382 h 5935980"/>
              <a:gd name="connsiteX4" fmla="*/ 0 w 5286851"/>
              <a:gd name="connsiteY4" fmla="*/ 664370 h 5935980"/>
              <a:gd name="connsiteX0" fmla="*/ 0 w 5282089"/>
              <a:gd name="connsiteY0" fmla="*/ 669133 h 5940743"/>
              <a:gd name="connsiteX1" fmla="*/ 2513171 w 5282089"/>
              <a:gd name="connsiteY1" fmla="*/ 5940743 h 5940743"/>
              <a:gd name="connsiteX2" fmla="*/ 5282089 w 5282089"/>
              <a:gd name="connsiteY2" fmla="*/ 0 h 5940743"/>
              <a:gd name="connsiteX3" fmla="*/ 3809 w 5282089"/>
              <a:gd name="connsiteY3" fmla="*/ 7145 h 5940743"/>
              <a:gd name="connsiteX4" fmla="*/ 0 w 5282089"/>
              <a:gd name="connsiteY4" fmla="*/ 669133 h 5940743"/>
              <a:gd name="connsiteX0" fmla="*/ 0 w 5282089"/>
              <a:gd name="connsiteY0" fmla="*/ 673894 h 5945504"/>
              <a:gd name="connsiteX1" fmla="*/ 2513171 w 5282089"/>
              <a:gd name="connsiteY1" fmla="*/ 5945504 h 5945504"/>
              <a:gd name="connsiteX2" fmla="*/ 5282089 w 5282089"/>
              <a:gd name="connsiteY2" fmla="*/ 4761 h 5945504"/>
              <a:gd name="connsiteX3" fmla="*/ 6191 w 5282089"/>
              <a:gd name="connsiteY3" fmla="*/ 0 h 5945504"/>
              <a:gd name="connsiteX4" fmla="*/ 0 w 5282089"/>
              <a:gd name="connsiteY4" fmla="*/ 673894 h 5945504"/>
              <a:gd name="connsiteX0" fmla="*/ 0 w 5282089"/>
              <a:gd name="connsiteY0" fmla="*/ 669133 h 5940743"/>
              <a:gd name="connsiteX1" fmla="*/ 2513171 w 5282089"/>
              <a:gd name="connsiteY1" fmla="*/ 5940743 h 5940743"/>
              <a:gd name="connsiteX2" fmla="*/ 5282089 w 5282089"/>
              <a:gd name="connsiteY2" fmla="*/ 0 h 5940743"/>
              <a:gd name="connsiteX3" fmla="*/ 10954 w 5282089"/>
              <a:gd name="connsiteY3" fmla="*/ 2383 h 5940743"/>
              <a:gd name="connsiteX4" fmla="*/ 0 w 5282089"/>
              <a:gd name="connsiteY4" fmla="*/ 669133 h 59407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82089" h="5940743">
                <a:moveTo>
                  <a:pt x="0" y="669133"/>
                </a:moveTo>
                <a:lnTo>
                  <a:pt x="2513171" y="5940743"/>
                </a:lnTo>
                <a:lnTo>
                  <a:pt x="5282089" y="0"/>
                </a:lnTo>
                <a:lnTo>
                  <a:pt x="10954" y="2383"/>
                </a:lnTo>
                <a:cubicBezTo>
                  <a:pt x="8890" y="223840"/>
                  <a:pt x="2064" y="447676"/>
                  <a:pt x="0" y="669133"/>
                </a:cubicBezTo>
                <a:close/>
              </a:path>
            </a:pathLst>
          </a:cu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Freeform 9"/>
          <p:cNvSpPr/>
          <p:nvPr userDrawn="1"/>
        </p:nvSpPr>
        <p:spPr>
          <a:xfrm>
            <a:off x="-12700" y="647328"/>
            <a:ext cx="2192534" cy="6209640"/>
          </a:xfrm>
          <a:custGeom>
            <a:avLst/>
            <a:gdLst>
              <a:gd name="connsiteX0" fmla="*/ 0 w 2956560"/>
              <a:gd name="connsiteY0" fmla="*/ 0 h 6217920"/>
              <a:gd name="connsiteX1" fmla="*/ 2956560 w 2956560"/>
              <a:gd name="connsiteY1" fmla="*/ 6217920 h 6217920"/>
              <a:gd name="connsiteX2" fmla="*/ 7620 w 2956560"/>
              <a:gd name="connsiteY2" fmla="*/ 6217920 h 6217920"/>
              <a:gd name="connsiteX3" fmla="*/ 0 w 2956560"/>
              <a:gd name="connsiteY3" fmla="*/ 0 h 6217920"/>
            </a:gdLst>
            <a:ahLst/>
            <a:cxnLst>
              <a:cxn ang="0">
                <a:pos x="connsiteX0" y="connsiteY0"/>
              </a:cxn>
              <a:cxn ang="0">
                <a:pos x="connsiteX1" y="connsiteY1"/>
              </a:cxn>
              <a:cxn ang="0">
                <a:pos x="connsiteX2" y="connsiteY2"/>
              </a:cxn>
              <a:cxn ang="0">
                <a:pos x="connsiteX3" y="connsiteY3"/>
              </a:cxn>
            </a:cxnLst>
            <a:rect l="l" t="t" r="r" b="b"/>
            <a:pathLst>
              <a:path w="2956560" h="6217920">
                <a:moveTo>
                  <a:pt x="0" y="0"/>
                </a:moveTo>
                <a:lnTo>
                  <a:pt x="2956560" y="6217920"/>
                </a:lnTo>
                <a:lnTo>
                  <a:pt x="7620" y="6217920"/>
                </a:lnTo>
                <a:lnTo>
                  <a:pt x="0" y="0"/>
                </a:lnTo>
                <a:close/>
              </a:path>
            </a:pathLst>
          </a:custGeom>
          <a:solidFill>
            <a:schemeClr val="accent3"/>
          </a:solidFill>
          <a:ln>
            <a:solidFill>
              <a:schemeClr val="accent3"/>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7" name="Picture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58777" y="6360000"/>
            <a:ext cx="1013137" cy="403200"/>
          </a:xfrm>
          <a:prstGeom prst="rect">
            <a:avLst/>
          </a:prstGeom>
        </p:spPr>
      </p:pic>
      <p:sp>
        <p:nvSpPr>
          <p:cNvPr id="8" name="Title 1"/>
          <p:cNvSpPr>
            <a:spLocks noGrp="1"/>
          </p:cNvSpPr>
          <p:nvPr>
            <p:ph type="ctrTitle"/>
          </p:nvPr>
        </p:nvSpPr>
        <p:spPr>
          <a:xfrm>
            <a:off x="3571077" y="1989146"/>
            <a:ext cx="5324677" cy="1470025"/>
          </a:xfrm>
          <a:prstGeom prst="rect">
            <a:avLst/>
          </a:prstGeom>
        </p:spPr>
        <p:txBody>
          <a:bodyPr>
            <a:normAutofit/>
          </a:bodyPr>
          <a:lstStyle>
            <a:lvl1pPr>
              <a:defRPr sz="3300">
                <a:solidFill>
                  <a:schemeClr val="bg1"/>
                </a:solidFill>
              </a:defRPr>
            </a:lvl1pPr>
          </a:lstStyle>
          <a:p>
            <a:r>
              <a:rPr lang="en-US"/>
              <a:t>Click to edit Master title style</a:t>
            </a:r>
            <a:endParaRPr lang="en-AU" dirty="0"/>
          </a:p>
        </p:txBody>
      </p:sp>
      <p:sp>
        <p:nvSpPr>
          <p:cNvPr id="9" name="Subtitle 2"/>
          <p:cNvSpPr>
            <a:spLocks noGrp="1"/>
          </p:cNvSpPr>
          <p:nvPr>
            <p:ph type="subTitle" idx="1"/>
          </p:nvPr>
        </p:nvSpPr>
        <p:spPr>
          <a:xfrm>
            <a:off x="3571068" y="3688083"/>
            <a:ext cx="5339605" cy="1518260"/>
          </a:xfrm>
          <a:prstGeom prst="rect">
            <a:avLst/>
          </a:prstGeom>
        </p:spPr>
        <p:txBody>
          <a:bodyPr>
            <a:normAutofit/>
          </a:bodyPr>
          <a:lstStyle>
            <a:lvl1pPr marL="0" indent="0" algn="l">
              <a:buNone/>
              <a:defRPr sz="2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AU" dirty="0"/>
          </a:p>
        </p:txBody>
      </p:sp>
    </p:spTree>
    <p:extLst>
      <p:ext uri="{BB962C8B-B14F-4D97-AF65-F5344CB8AC3E}">
        <p14:creationId xmlns:p14="http://schemas.microsoft.com/office/powerpoint/2010/main" val="26314182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Widescreen Title Slide 2">
    <p:spTree>
      <p:nvGrpSpPr>
        <p:cNvPr id="1" name=""/>
        <p:cNvGrpSpPr/>
        <p:nvPr/>
      </p:nvGrpSpPr>
      <p:grpSpPr>
        <a:xfrm>
          <a:off x="0" y="0"/>
          <a:ext cx="0" cy="0"/>
          <a:chOff x="0" y="0"/>
          <a:chExt cx="0" cy="0"/>
        </a:xfrm>
      </p:grpSpPr>
      <p:sp>
        <p:nvSpPr>
          <p:cNvPr id="17" name="Freeform 16"/>
          <p:cNvSpPr>
            <a:spLocks/>
          </p:cNvSpPr>
          <p:nvPr userDrawn="1"/>
        </p:nvSpPr>
        <p:spPr bwMode="auto">
          <a:xfrm>
            <a:off x="8" y="-3435"/>
            <a:ext cx="3910013" cy="6015352"/>
          </a:xfrm>
          <a:custGeom>
            <a:avLst/>
            <a:gdLst>
              <a:gd name="T0" fmla="*/ 3312 w 3312"/>
              <a:gd name="T1" fmla="*/ 0 h 3485"/>
              <a:gd name="T2" fmla="*/ 1653 w 3312"/>
              <a:gd name="T3" fmla="*/ 3485 h 3485"/>
              <a:gd name="T4" fmla="*/ 0 w 3312"/>
              <a:gd name="T5" fmla="*/ 0 h 3485"/>
              <a:gd name="T6" fmla="*/ 3312 w 3312"/>
              <a:gd name="T7" fmla="*/ 0 h 3485"/>
              <a:gd name="connsiteX0" fmla="*/ 10000 w 10000"/>
              <a:gd name="connsiteY0" fmla="*/ 0 h 10000"/>
              <a:gd name="connsiteX1" fmla="*/ 4991 w 10000"/>
              <a:gd name="connsiteY1" fmla="*/ 10000 h 10000"/>
              <a:gd name="connsiteX2" fmla="*/ 890 w 10000"/>
              <a:gd name="connsiteY2" fmla="*/ 1780 h 10000"/>
              <a:gd name="connsiteX3" fmla="*/ 0 w 10000"/>
              <a:gd name="connsiteY3" fmla="*/ 0 h 10000"/>
              <a:gd name="connsiteX4" fmla="*/ 10000 w 10000"/>
              <a:gd name="connsiteY4" fmla="*/ 0 h 10000"/>
              <a:gd name="connsiteX0" fmla="*/ 10000 w 10000"/>
              <a:gd name="connsiteY0" fmla="*/ 5 h 10005"/>
              <a:gd name="connsiteX1" fmla="*/ 4991 w 10000"/>
              <a:gd name="connsiteY1" fmla="*/ 10005 h 10005"/>
              <a:gd name="connsiteX2" fmla="*/ 890 w 10000"/>
              <a:gd name="connsiteY2" fmla="*/ 1785 h 10005"/>
              <a:gd name="connsiteX3" fmla="*/ 0 w 10000"/>
              <a:gd name="connsiteY3" fmla="*/ 5 h 10005"/>
              <a:gd name="connsiteX4" fmla="*/ 890 w 10000"/>
              <a:gd name="connsiteY4" fmla="*/ 0 h 10005"/>
              <a:gd name="connsiteX5" fmla="*/ 10000 w 10000"/>
              <a:gd name="connsiteY5" fmla="*/ 5 h 10005"/>
              <a:gd name="connsiteX0" fmla="*/ 9110 w 9110"/>
              <a:gd name="connsiteY0" fmla="*/ 5 h 10005"/>
              <a:gd name="connsiteX1" fmla="*/ 4101 w 9110"/>
              <a:gd name="connsiteY1" fmla="*/ 10005 h 10005"/>
              <a:gd name="connsiteX2" fmla="*/ 0 w 9110"/>
              <a:gd name="connsiteY2" fmla="*/ 1785 h 10005"/>
              <a:gd name="connsiteX3" fmla="*/ 0 w 9110"/>
              <a:gd name="connsiteY3" fmla="*/ 0 h 10005"/>
              <a:gd name="connsiteX4" fmla="*/ 9110 w 9110"/>
              <a:gd name="connsiteY4" fmla="*/ 5 h 100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0" h="10005">
                <a:moveTo>
                  <a:pt x="9110" y="5"/>
                </a:moveTo>
                <a:lnTo>
                  <a:pt x="4101" y="10005"/>
                </a:lnTo>
                <a:lnTo>
                  <a:pt x="0" y="1785"/>
                </a:lnTo>
                <a:lnTo>
                  <a:pt x="0" y="0"/>
                </a:lnTo>
                <a:lnTo>
                  <a:pt x="9110" y="5"/>
                </a:lnTo>
                <a:close/>
              </a:path>
            </a:pathLst>
          </a:custGeom>
          <a:solidFill>
            <a:schemeClr val="accent1"/>
          </a:solidFill>
          <a:ln>
            <a:noFill/>
          </a:ln>
        </p:spPr>
        <p:txBody>
          <a:bodyPr rot="0" vert="horz" wrap="square" lIns="91440" tIns="45720" rIns="91440" bIns="45720" anchor="t" anchorCtr="0" upright="1">
            <a:noAutofit/>
          </a:bodyPr>
          <a:lstStyle/>
          <a:p>
            <a:endParaRPr lang="en-AU"/>
          </a:p>
        </p:txBody>
      </p:sp>
      <p:grpSp>
        <p:nvGrpSpPr>
          <p:cNvPr id="18" name="Group 17"/>
          <p:cNvGrpSpPr/>
          <p:nvPr userDrawn="1"/>
        </p:nvGrpSpPr>
        <p:grpSpPr>
          <a:xfrm>
            <a:off x="1756100" y="-38099"/>
            <a:ext cx="7388073" cy="6906333"/>
            <a:chOff x="1756092" y="-2576"/>
            <a:chExt cx="7388073" cy="5153751"/>
          </a:xfrm>
        </p:grpSpPr>
        <p:sp>
          <p:nvSpPr>
            <p:cNvPr id="19" name="Freeform 18"/>
            <p:cNvSpPr>
              <a:spLocks/>
            </p:cNvSpPr>
            <p:nvPr/>
          </p:nvSpPr>
          <p:spPr bwMode="auto">
            <a:xfrm>
              <a:off x="1756092" y="-1438"/>
              <a:ext cx="2375363" cy="5152613"/>
            </a:xfrm>
            <a:custGeom>
              <a:avLst/>
              <a:gdLst>
                <a:gd name="T0" fmla="*/ 0 w 2414"/>
                <a:gd name="T1" fmla="*/ 5075 h 6778"/>
                <a:gd name="T2" fmla="*/ 803 w 2414"/>
                <a:gd name="T3" fmla="*/ 5075 h 6778"/>
                <a:gd name="T4" fmla="*/ 0 w 2414"/>
                <a:gd name="T5" fmla="*/ 5075 h 6778"/>
                <a:gd name="T6" fmla="*/ 803 w 2414"/>
                <a:gd name="T7" fmla="*/ 6772 h 6778"/>
                <a:gd name="T8" fmla="*/ 803 w 2414"/>
                <a:gd name="T9" fmla="*/ 6778 h 6778"/>
                <a:gd name="T10" fmla="*/ 2414 w 2414"/>
                <a:gd name="T11" fmla="*/ 6778 h 6778"/>
                <a:gd name="T12" fmla="*/ 2414 w 2414"/>
                <a:gd name="T13" fmla="*/ 5075 h 6778"/>
                <a:gd name="T14" fmla="*/ 2414 w 2414"/>
                <a:gd name="T15" fmla="*/ 0 h 6778"/>
                <a:gd name="T16" fmla="*/ 0 w 2414"/>
                <a:gd name="T17" fmla="*/ 5075 h 6778"/>
                <a:gd name="connsiteX0" fmla="*/ 0 w 10000"/>
                <a:gd name="connsiteY0" fmla="*/ 7487 h 10000"/>
                <a:gd name="connsiteX1" fmla="*/ 3326 w 10000"/>
                <a:gd name="connsiteY1" fmla="*/ 7487 h 10000"/>
                <a:gd name="connsiteX2" fmla="*/ 0 w 10000"/>
                <a:gd name="connsiteY2" fmla="*/ 7487 h 10000"/>
                <a:gd name="connsiteX3" fmla="*/ 1270 w 10000"/>
                <a:gd name="connsiteY3" fmla="*/ 8445 h 10000"/>
                <a:gd name="connsiteX4" fmla="*/ 3326 w 10000"/>
                <a:gd name="connsiteY4" fmla="*/ 9991 h 10000"/>
                <a:gd name="connsiteX5" fmla="*/ 3326 w 10000"/>
                <a:gd name="connsiteY5" fmla="*/ 10000 h 10000"/>
                <a:gd name="connsiteX6" fmla="*/ 10000 w 10000"/>
                <a:gd name="connsiteY6" fmla="*/ 10000 h 10000"/>
                <a:gd name="connsiteX7" fmla="*/ 10000 w 10000"/>
                <a:gd name="connsiteY7" fmla="*/ 7487 h 10000"/>
                <a:gd name="connsiteX8" fmla="*/ 10000 w 10000"/>
                <a:gd name="connsiteY8" fmla="*/ 0 h 10000"/>
                <a:gd name="connsiteX9" fmla="*/ 0 w 10000"/>
                <a:gd name="connsiteY9" fmla="*/ 7487 h 10000"/>
                <a:gd name="connsiteX0" fmla="*/ 0 w 10000"/>
                <a:gd name="connsiteY0" fmla="*/ 7487 h 10000"/>
                <a:gd name="connsiteX1" fmla="*/ 3326 w 10000"/>
                <a:gd name="connsiteY1" fmla="*/ 7487 h 10000"/>
                <a:gd name="connsiteX2" fmla="*/ 0 w 10000"/>
                <a:gd name="connsiteY2" fmla="*/ 7487 h 10000"/>
                <a:gd name="connsiteX3" fmla="*/ 1270 w 10000"/>
                <a:gd name="connsiteY3" fmla="*/ 8445 h 10000"/>
                <a:gd name="connsiteX4" fmla="*/ 3326 w 10000"/>
                <a:gd name="connsiteY4" fmla="*/ 9991 h 10000"/>
                <a:gd name="connsiteX5" fmla="*/ 3326 w 10000"/>
                <a:gd name="connsiteY5" fmla="*/ 10000 h 10000"/>
                <a:gd name="connsiteX6" fmla="*/ 10000 w 10000"/>
                <a:gd name="connsiteY6" fmla="*/ 10000 h 10000"/>
                <a:gd name="connsiteX7" fmla="*/ 9990 w 10000"/>
                <a:gd name="connsiteY7" fmla="*/ 8434 h 10000"/>
                <a:gd name="connsiteX8" fmla="*/ 10000 w 10000"/>
                <a:gd name="connsiteY8" fmla="*/ 7487 h 10000"/>
                <a:gd name="connsiteX9" fmla="*/ 10000 w 10000"/>
                <a:gd name="connsiteY9" fmla="*/ 0 h 10000"/>
                <a:gd name="connsiteX10" fmla="*/ 0 w 10000"/>
                <a:gd name="connsiteY10" fmla="*/ 7487 h 10000"/>
                <a:gd name="connsiteX0" fmla="*/ 0 w 10000"/>
                <a:gd name="connsiteY0" fmla="*/ 7487 h 10000"/>
                <a:gd name="connsiteX1" fmla="*/ 3326 w 10000"/>
                <a:gd name="connsiteY1" fmla="*/ 7487 h 10000"/>
                <a:gd name="connsiteX2" fmla="*/ 0 w 10000"/>
                <a:gd name="connsiteY2" fmla="*/ 7487 h 10000"/>
                <a:gd name="connsiteX3" fmla="*/ 1270 w 10000"/>
                <a:gd name="connsiteY3" fmla="*/ 8445 h 10000"/>
                <a:gd name="connsiteX4" fmla="*/ 3326 w 10000"/>
                <a:gd name="connsiteY4" fmla="*/ 9991 h 10000"/>
                <a:gd name="connsiteX5" fmla="*/ 10000 w 10000"/>
                <a:gd name="connsiteY5" fmla="*/ 10000 h 10000"/>
                <a:gd name="connsiteX6" fmla="*/ 9990 w 10000"/>
                <a:gd name="connsiteY6" fmla="*/ 8434 h 10000"/>
                <a:gd name="connsiteX7" fmla="*/ 10000 w 10000"/>
                <a:gd name="connsiteY7" fmla="*/ 7487 h 10000"/>
                <a:gd name="connsiteX8" fmla="*/ 10000 w 10000"/>
                <a:gd name="connsiteY8" fmla="*/ 0 h 10000"/>
                <a:gd name="connsiteX9" fmla="*/ 0 w 10000"/>
                <a:gd name="connsiteY9" fmla="*/ 7487 h 10000"/>
                <a:gd name="connsiteX0" fmla="*/ 0 w 10000"/>
                <a:gd name="connsiteY0" fmla="*/ 7487 h 10000"/>
                <a:gd name="connsiteX1" fmla="*/ 3326 w 10000"/>
                <a:gd name="connsiteY1" fmla="*/ 7487 h 10000"/>
                <a:gd name="connsiteX2" fmla="*/ 0 w 10000"/>
                <a:gd name="connsiteY2" fmla="*/ 7487 h 10000"/>
                <a:gd name="connsiteX3" fmla="*/ 1270 w 10000"/>
                <a:gd name="connsiteY3" fmla="*/ 8445 h 10000"/>
                <a:gd name="connsiteX4" fmla="*/ 10000 w 10000"/>
                <a:gd name="connsiteY4" fmla="*/ 10000 h 10000"/>
                <a:gd name="connsiteX5" fmla="*/ 9990 w 10000"/>
                <a:gd name="connsiteY5" fmla="*/ 8434 h 10000"/>
                <a:gd name="connsiteX6" fmla="*/ 10000 w 10000"/>
                <a:gd name="connsiteY6" fmla="*/ 7487 h 10000"/>
                <a:gd name="connsiteX7" fmla="*/ 10000 w 10000"/>
                <a:gd name="connsiteY7" fmla="*/ 0 h 10000"/>
                <a:gd name="connsiteX8" fmla="*/ 0 w 10000"/>
                <a:gd name="connsiteY8" fmla="*/ 7487 h 10000"/>
                <a:gd name="connsiteX0" fmla="*/ 0 w 10000"/>
                <a:gd name="connsiteY0" fmla="*/ 7487 h 8445"/>
                <a:gd name="connsiteX1" fmla="*/ 3326 w 10000"/>
                <a:gd name="connsiteY1" fmla="*/ 7487 h 8445"/>
                <a:gd name="connsiteX2" fmla="*/ 0 w 10000"/>
                <a:gd name="connsiteY2" fmla="*/ 7487 h 8445"/>
                <a:gd name="connsiteX3" fmla="*/ 1270 w 10000"/>
                <a:gd name="connsiteY3" fmla="*/ 8445 h 8445"/>
                <a:gd name="connsiteX4" fmla="*/ 9990 w 10000"/>
                <a:gd name="connsiteY4" fmla="*/ 8434 h 8445"/>
                <a:gd name="connsiteX5" fmla="*/ 10000 w 10000"/>
                <a:gd name="connsiteY5" fmla="*/ 7487 h 8445"/>
                <a:gd name="connsiteX6" fmla="*/ 10000 w 10000"/>
                <a:gd name="connsiteY6" fmla="*/ 0 h 8445"/>
                <a:gd name="connsiteX7" fmla="*/ 0 w 10000"/>
                <a:gd name="connsiteY7" fmla="*/ 7487 h 8445"/>
                <a:gd name="connsiteX0" fmla="*/ 0 w 10000"/>
                <a:gd name="connsiteY0" fmla="*/ 8866 h 10000"/>
                <a:gd name="connsiteX1" fmla="*/ 3326 w 10000"/>
                <a:gd name="connsiteY1" fmla="*/ 8866 h 10000"/>
                <a:gd name="connsiteX2" fmla="*/ 0 w 10000"/>
                <a:gd name="connsiteY2" fmla="*/ 8866 h 10000"/>
                <a:gd name="connsiteX3" fmla="*/ 1270 w 10000"/>
                <a:gd name="connsiteY3" fmla="*/ 10000 h 10000"/>
                <a:gd name="connsiteX4" fmla="*/ 9990 w 10000"/>
                <a:gd name="connsiteY4" fmla="*/ 9995 h 10000"/>
                <a:gd name="connsiteX5" fmla="*/ 10000 w 10000"/>
                <a:gd name="connsiteY5" fmla="*/ 8866 h 10000"/>
                <a:gd name="connsiteX6" fmla="*/ 10000 w 10000"/>
                <a:gd name="connsiteY6" fmla="*/ 0 h 10000"/>
                <a:gd name="connsiteX7" fmla="*/ 0 w 10000"/>
                <a:gd name="connsiteY7" fmla="*/ 8866 h 10000"/>
                <a:gd name="connsiteX0" fmla="*/ 0 w 10000"/>
                <a:gd name="connsiteY0" fmla="*/ 8866 h 10000"/>
                <a:gd name="connsiteX1" fmla="*/ 3326 w 10000"/>
                <a:gd name="connsiteY1" fmla="*/ 8866 h 10000"/>
                <a:gd name="connsiteX2" fmla="*/ 0 w 10000"/>
                <a:gd name="connsiteY2" fmla="*/ 8866 h 10000"/>
                <a:gd name="connsiteX3" fmla="*/ 1270 w 10000"/>
                <a:gd name="connsiteY3" fmla="*/ 10000 h 10000"/>
                <a:gd name="connsiteX4" fmla="*/ 9990 w 10000"/>
                <a:gd name="connsiteY4" fmla="*/ 9999 h 10000"/>
                <a:gd name="connsiteX5" fmla="*/ 10000 w 10000"/>
                <a:gd name="connsiteY5" fmla="*/ 8866 h 10000"/>
                <a:gd name="connsiteX6" fmla="*/ 10000 w 10000"/>
                <a:gd name="connsiteY6" fmla="*/ 0 h 10000"/>
                <a:gd name="connsiteX7" fmla="*/ 0 w 10000"/>
                <a:gd name="connsiteY7" fmla="*/ 8866 h 10000"/>
                <a:gd name="connsiteX0" fmla="*/ 0 w 10000"/>
                <a:gd name="connsiteY0" fmla="*/ 8866 h 10000"/>
                <a:gd name="connsiteX1" fmla="*/ 3326 w 10000"/>
                <a:gd name="connsiteY1" fmla="*/ 8866 h 10000"/>
                <a:gd name="connsiteX2" fmla="*/ 0 w 10000"/>
                <a:gd name="connsiteY2" fmla="*/ 8866 h 10000"/>
                <a:gd name="connsiteX3" fmla="*/ 1270 w 10000"/>
                <a:gd name="connsiteY3" fmla="*/ 10000 h 10000"/>
                <a:gd name="connsiteX4" fmla="*/ 9990 w 10000"/>
                <a:gd name="connsiteY4" fmla="*/ 9999 h 10000"/>
                <a:gd name="connsiteX5" fmla="*/ 10000 w 10000"/>
                <a:gd name="connsiteY5" fmla="*/ 8866 h 10000"/>
                <a:gd name="connsiteX6" fmla="*/ 10000 w 10000"/>
                <a:gd name="connsiteY6" fmla="*/ 0 h 10000"/>
                <a:gd name="connsiteX7" fmla="*/ 9017 w 10000"/>
                <a:gd name="connsiteY7" fmla="*/ 855 h 10000"/>
                <a:gd name="connsiteX8" fmla="*/ 0 w 10000"/>
                <a:gd name="connsiteY8" fmla="*/ 8866 h 10000"/>
                <a:gd name="connsiteX0" fmla="*/ 0 w 10000"/>
                <a:gd name="connsiteY0" fmla="*/ 8866 h 10000"/>
                <a:gd name="connsiteX1" fmla="*/ 3326 w 10000"/>
                <a:gd name="connsiteY1" fmla="*/ 8866 h 10000"/>
                <a:gd name="connsiteX2" fmla="*/ 0 w 10000"/>
                <a:gd name="connsiteY2" fmla="*/ 8866 h 10000"/>
                <a:gd name="connsiteX3" fmla="*/ 1270 w 10000"/>
                <a:gd name="connsiteY3" fmla="*/ 10000 h 10000"/>
                <a:gd name="connsiteX4" fmla="*/ 9990 w 10000"/>
                <a:gd name="connsiteY4" fmla="*/ 9999 h 10000"/>
                <a:gd name="connsiteX5" fmla="*/ 10000 w 10000"/>
                <a:gd name="connsiteY5" fmla="*/ 8866 h 10000"/>
                <a:gd name="connsiteX6" fmla="*/ 9990 w 10000"/>
                <a:gd name="connsiteY6" fmla="*/ 855 h 10000"/>
                <a:gd name="connsiteX7" fmla="*/ 10000 w 10000"/>
                <a:gd name="connsiteY7" fmla="*/ 0 h 10000"/>
                <a:gd name="connsiteX8" fmla="*/ 9017 w 10000"/>
                <a:gd name="connsiteY8" fmla="*/ 855 h 10000"/>
                <a:gd name="connsiteX9" fmla="*/ 0 w 10000"/>
                <a:gd name="connsiteY9" fmla="*/ 8866 h 10000"/>
                <a:gd name="connsiteX0" fmla="*/ 0 w 10067"/>
                <a:gd name="connsiteY0" fmla="*/ 8011 h 9145"/>
                <a:gd name="connsiteX1" fmla="*/ 3326 w 10067"/>
                <a:gd name="connsiteY1" fmla="*/ 8011 h 9145"/>
                <a:gd name="connsiteX2" fmla="*/ 0 w 10067"/>
                <a:gd name="connsiteY2" fmla="*/ 8011 h 9145"/>
                <a:gd name="connsiteX3" fmla="*/ 1270 w 10067"/>
                <a:gd name="connsiteY3" fmla="*/ 9145 h 9145"/>
                <a:gd name="connsiteX4" fmla="*/ 9990 w 10067"/>
                <a:gd name="connsiteY4" fmla="*/ 9144 h 9145"/>
                <a:gd name="connsiteX5" fmla="*/ 10000 w 10067"/>
                <a:gd name="connsiteY5" fmla="*/ 8011 h 9145"/>
                <a:gd name="connsiteX6" fmla="*/ 9990 w 10067"/>
                <a:gd name="connsiteY6" fmla="*/ 0 h 9145"/>
                <a:gd name="connsiteX7" fmla="*/ 9017 w 10067"/>
                <a:gd name="connsiteY7" fmla="*/ 0 h 9145"/>
                <a:gd name="connsiteX8" fmla="*/ 0 w 10067"/>
                <a:gd name="connsiteY8" fmla="*/ 8011 h 9145"/>
                <a:gd name="connsiteX0" fmla="*/ 8957 w 10307"/>
                <a:gd name="connsiteY0" fmla="*/ 0 h 10000"/>
                <a:gd name="connsiteX1" fmla="*/ 0 w 10307"/>
                <a:gd name="connsiteY1" fmla="*/ 8760 h 10000"/>
                <a:gd name="connsiteX2" fmla="*/ 3304 w 10307"/>
                <a:gd name="connsiteY2" fmla="*/ 8760 h 10000"/>
                <a:gd name="connsiteX3" fmla="*/ 0 w 10307"/>
                <a:gd name="connsiteY3" fmla="*/ 8760 h 10000"/>
                <a:gd name="connsiteX4" fmla="*/ 1262 w 10307"/>
                <a:gd name="connsiteY4" fmla="*/ 10000 h 10000"/>
                <a:gd name="connsiteX5" fmla="*/ 9924 w 10307"/>
                <a:gd name="connsiteY5" fmla="*/ 9999 h 10000"/>
                <a:gd name="connsiteX6" fmla="*/ 9933 w 10307"/>
                <a:gd name="connsiteY6" fmla="*/ 8760 h 10000"/>
                <a:gd name="connsiteX7" fmla="*/ 10307 w 10307"/>
                <a:gd name="connsiteY7" fmla="*/ 178 h 10000"/>
                <a:gd name="connsiteX0" fmla="*/ 8957 w 9933"/>
                <a:gd name="connsiteY0" fmla="*/ 0 h 10000"/>
                <a:gd name="connsiteX1" fmla="*/ 0 w 9933"/>
                <a:gd name="connsiteY1" fmla="*/ 8760 h 10000"/>
                <a:gd name="connsiteX2" fmla="*/ 3304 w 9933"/>
                <a:gd name="connsiteY2" fmla="*/ 8760 h 10000"/>
                <a:gd name="connsiteX3" fmla="*/ 0 w 9933"/>
                <a:gd name="connsiteY3" fmla="*/ 8760 h 10000"/>
                <a:gd name="connsiteX4" fmla="*/ 1262 w 9933"/>
                <a:gd name="connsiteY4" fmla="*/ 10000 h 10000"/>
                <a:gd name="connsiteX5" fmla="*/ 9924 w 9933"/>
                <a:gd name="connsiteY5" fmla="*/ 9999 h 10000"/>
                <a:gd name="connsiteX6" fmla="*/ 9933 w 9933"/>
                <a:gd name="connsiteY6" fmla="*/ 8760 h 10000"/>
                <a:gd name="connsiteX7" fmla="*/ 9898 w 9933"/>
                <a:gd name="connsiteY7" fmla="*/ 7 h 10000"/>
                <a:gd name="connsiteX0" fmla="*/ 9017 w 10000"/>
                <a:gd name="connsiteY0" fmla="*/ 0 h 10000"/>
                <a:gd name="connsiteX1" fmla="*/ 0 w 10000"/>
                <a:gd name="connsiteY1" fmla="*/ 8760 h 10000"/>
                <a:gd name="connsiteX2" fmla="*/ 3326 w 10000"/>
                <a:gd name="connsiteY2" fmla="*/ 8760 h 10000"/>
                <a:gd name="connsiteX3" fmla="*/ 0 w 10000"/>
                <a:gd name="connsiteY3" fmla="*/ 8760 h 10000"/>
                <a:gd name="connsiteX4" fmla="*/ 1271 w 10000"/>
                <a:gd name="connsiteY4" fmla="*/ 10000 h 10000"/>
                <a:gd name="connsiteX5" fmla="*/ 9991 w 10000"/>
                <a:gd name="connsiteY5" fmla="*/ 9999 h 10000"/>
                <a:gd name="connsiteX6" fmla="*/ 10000 w 10000"/>
                <a:gd name="connsiteY6" fmla="*/ 8760 h 10000"/>
                <a:gd name="connsiteX7" fmla="*/ 9965 w 10000"/>
                <a:gd name="connsiteY7" fmla="*/ 7 h 10000"/>
                <a:gd name="connsiteX0" fmla="*/ 9017 w 10000"/>
                <a:gd name="connsiteY0" fmla="*/ 12 h 10012"/>
                <a:gd name="connsiteX1" fmla="*/ 0 w 10000"/>
                <a:gd name="connsiteY1" fmla="*/ 8772 h 10012"/>
                <a:gd name="connsiteX2" fmla="*/ 3326 w 10000"/>
                <a:gd name="connsiteY2" fmla="*/ 8772 h 10012"/>
                <a:gd name="connsiteX3" fmla="*/ 0 w 10000"/>
                <a:gd name="connsiteY3" fmla="*/ 8772 h 10012"/>
                <a:gd name="connsiteX4" fmla="*/ 1271 w 10000"/>
                <a:gd name="connsiteY4" fmla="*/ 10012 h 10012"/>
                <a:gd name="connsiteX5" fmla="*/ 9991 w 10000"/>
                <a:gd name="connsiteY5" fmla="*/ 10011 h 10012"/>
                <a:gd name="connsiteX6" fmla="*/ 10000 w 10000"/>
                <a:gd name="connsiteY6" fmla="*/ 8772 h 10012"/>
                <a:gd name="connsiteX7" fmla="*/ 9965 w 10000"/>
                <a:gd name="connsiteY7" fmla="*/ 0 h 10012"/>
                <a:gd name="connsiteX0" fmla="*/ 9017 w 10000"/>
                <a:gd name="connsiteY0" fmla="*/ 0 h 10000"/>
                <a:gd name="connsiteX1" fmla="*/ 0 w 10000"/>
                <a:gd name="connsiteY1" fmla="*/ 8760 h 10000"/>
                <a:gd name="connsiteX2" fmla="*/ 3326 w 10000"/>
                <a:gd name="connsiteY2" fmla="*/ 8760 h 10000"/>
                <a:gd name="connsiteX3" fmla="*/ 0 w 10000"/>
                <a:gd name="connsiteY3" fmla="*/ 8760 h 10000"/>
                <a:gd name="connsiteX4" fmla="*/ 1271 w 10000"/>
                <a:gd name="connsiteY4" fmla="*/ 10000 h 10000"/>
                <a:gd name="connsiteX5" fmla="*/ 9991 w 10000"/>
                <a:gd name="connsiteY5" fmla="*/ 9999 h 10000"/>
                <a:gd name="connsiteX6" fmla="*/ 10000 w 10000"/>
                <a:gd name="connsiteY6" fmla="*/ 8760 h 10000"/>
                <a:gd name="connsiteX7" fmla="*/ 9955 w 10000"/>
                <a:gd name="connsiteY7" fmla="*/ 16 h 10000"/>
                <a:gd name="connsiteX0" fmla="*/ 9017 w 10000"/>
                <a:gd name="connsiteY0" fmla="*/ 12 h 10012"/>
                <a:gd name="connsiteX1" fmla="*/ 0 w 10000"/>
                <a:gd name="connsiteY1" fmla="*/ 8772 h 10012"/>
                <a:gd name="connsiteX2" fmla="*/ 3326 w 10000"/>
                <a:gd name="connsiteY2" fmla="*/ 8772 h 10012"/>
                <a:gd name="connsiteX3" fmla="*/ 0 w 10000"/>
                <a:gd name="connsiteY3" fmla="*/ 8772 h 10012"/>
                <a:gd name="connsiteX4" fmla="*/ 1271 w 10000"/>
                <a:gd name="connsiteY4" fmla="*/ 10012 h 10012"/>
                <a:gd name="connsiteX5" fmla="*/ 9991 w 10000"/>
                <a:gd name="connsiteY5" fmla="*/ 10011 h 10012"/>
                <a:gd name="connsiteX6" fmla="*/ 10000 w 10000"/>
                <a:gd name="connsiteY6" fmla="*/ 8772 h 10012"/>
                <a:gd name="connsiteX7" fmla="*/ 9955 w 10000"/>
                <a:gd name="connsiteY7" fmla="*/ 0 h 10012"/>
                <a:gd name="connsiteX0" fmla="*/ 9017 w 10000"/>
                <a:gd name="connsiteY0" fmla="*/ 0 h 10000"/>
                <a:gd name="connsiteX1" fmla="*/ 0 w 10000"/>
                <a:gd name="connsiteY1" fmla="*/ 8760 h 10000"/>
                <a:gd name="connsiteX2" fmla="*/ 3326 w 10000"/>
                <a:gd name="connsiteY2" fmla="*/ 8760 h 10000"/>
                <a:gd name="connsiteX3" fmla="*/ 0 w 10000"/>
                <a:gd name="connsiteY3" fmla="*/ 8760 h 10000"/>
                <a:gd name="connsiteX4" fmla="*/ 1271 w 10000"/>
                <a:gd name="connsiteY4" fmla="*/ 10000 h 10000"/>
                <a:gd name="connsiteX5" fmla="*/ 9991 w 10000"/>
                <a:gd name="connsiteY5" fmla="*/ 9999 h 10000"/>
                <a:gd name="connsiteX6" fmla="*/ 10000 w 10000"/>
                <a:gd name="connsiteY6" fmla="*/ 8760 h 10000"/>
                <a:gd name="connsiteX7" fmla="*/ 9955 w 10000"/>
                <a:gd name="connsiteY7" fmla="*/ 11 h 10000"/>
                <a:gd name="connsiteX0" fmla="*/ 9017 w 10000"/>
                <a:gd name="connsiteY0" fmla="*/ 8 h 10008"/>
                <a:gd name="connsiteX1" fmla="*/ 0 w 10000"/>
                <a:gd name="connsiteY1" fmla="*/ 8768 h 10008"/>
                <a:gd name="connsiteX2" fmla="*/ 3326 w 10000"/>
                <a:gd name="connsiteY2" fmla="*/ 8768 h 10008"/>
                <a:gd name="connsiteX3" fmla="*/ 0 w 10000"/>
                <a:gd name="connsiteY3" fmla="*/ 8768 h 10008"/>
                <a:gd name="connsiteX4" fmla="*/ 1271 w 10000"/>
                <a:gd name="connsiteY4" fmla="*/ 10008 h 10008"/>
                <a:gd name="connsiteX5" fmla="*/ 9991 w 10000"/>
                <a:gd name="connsiteY5" fmla="*/ 10007 h 10008"/>
                <a:gd name="connsiteX6" fmla="*/ 10000 w 10000"/>
                <a:gd name="connsiteY6" fmla="*/ 8768 h 10008"/>
                <a:gd name="connsiteX7" fmla="*/ 9945 w 10000"/>
                <a:gd name="connsiteY7" fmla="*/ 0 h 10008"/>
                <a:gd name="connsiteX0" fmla="*/ 9017 w 10000"/>
                <a:gd name="connsiteY0" fmla="*/ 0 h 10000"/>
                <a:gd name="connsiteX1" fmla="*/ 0 w 10000"/>
                <a:gd name="connsiteY1" fmla="*/ 8760 h 10000"/>
                <a:gd name="connsiteX2" fmla="*/ 3326 w 10000"/>
                <a:gd name="connsiteY2" fmla="*/ 8760 h 10000"/>
                <a:gd name="connsiteX3" fmla="*/ 0 w 10000"/>
                <a:gd name="connsiteY3" fmla="*/ 8760 h 10000"/>
                <a:gd name="connsiteX4" fmla="*/ 1271 w 10000"/>
                <a:gd name="connsiteY4" fmla="*/ 10000 h 10000"/>
                <a:gd name="connsiteX5" fmla="*/ 9991 w 10000"/>
                <a:gd name="connsiteY5" fmla="*/ 9999 h 10000"/>
                <a:gd name="connsiteX6" fmla="*/ 10000 w 10000"/>
                <a:gd name="connsiteY6" fmla="*/ 8760 h 10000"/>
                <a:gd name="connsiteX7" fmla="*/ 9935 w 10000"/>
                <a:gd name="connsiteY7" fmla="*/ 11 h 10000"/>
                <a:gd name="connsiteX0" fmla="*/ 9017 w 10000"/>
                <a:gd name="connsiteY0" fmla="*/ 12 h 10012"/>
                <a:gd name="connsiteX1" fmla="*/ 0 w 10000"/>
                <a:gd name="connsiteY1" fmla="*/ 8772 h 10012"/>
                <a:gd name="connsiteX2" fmla="*/ 3326 w 10000"/>
                <a:gd name="connsiteY2" fmla="*/ 8772 h 10012"/>
                <a:gd name="connsiteX3" fmla="*/ 0 w 10000"/>
                <a:gd name="connsiteY3" fmla="*/ 8772 h 10012"/>
                <a:gd name="connsiteX4" fmla="*/ 1271 w 10000"/>
                <a:gd name="connsiteY4" fmla="*/ 10012 h 10012"/>
                <a:gd name="connsiteX5" fmla="*/ 9991 w 10000"/>
                <a:gd name="connsiteY5" fmla="*/ 10011 h 10012"/>
                <a:gd name="connsiteX6" fmla="*/ 10000 w 10000"/>
                <a:gd name="connsiteY6" fmla="*/ 8772 h 10012"/>
                <a:gd name="connsiteX7" fmla="*/ 9975 w 10000"/>
                <a:gd name="connsiteY7" fmla="*/ 0 h 10012"/>
                <a:gd name="connsiteX0" fmla="*/ 9017 w 10000"/>
                <a:gd name="connsiteY0" fmla="*/ 7 h 10007"/>
                <a:gd name="connsiteX1" fmla="*/ 0 w 10000"/>
                <a:gd name="connsiteY1" fmla="*/ 8767 h 10007"/>
                <a:gd name="connsiteX2" fmla="*/ 3326 w 10000"/>
                <a:gd name="connsiteY2" fmla="*/ 8767 h 10007"/>
                <a:gd name="connsiteX3" fmla="*/ 0 w 10000"/>
                <a:gd name="connsiteY3" fmla="*/ 8767 h 10007"/>
                <a:gd name="connsiteX4" fmla="*/ 1271 w 10000"/>
                <a:gd name="connsiteY4" fmla="*/ 10007 h 10007"/>
                <a:gd name="connsiteX5" fmla="*/ 9991 w 10000"/>
                <a:gd name="connsiteY5" fmla="*/ 10006 h 10007"/>
                <a:gd name="connsiteX6" fmla="*/ 10000 w 10000"/>
                <a:gd name="connsiteY6" fmla="*/ 8767 h 10007"/>
                <a:gd name="connsiteX7" fmla="*/ 9965 w 10000"/>
                <a:gd name="connsiteY7" fmla="*/ 0 h 10007"/>
                <a:gd name="connsiteX0" fmla="*/ 9017 w 10000"/>
                <a:gd name="connsiteY0" fmla="*/ 0 h 10000"/>
                <a:gd name="connsiteX1" fmla="*/ 0 w 10000"/>
                <a:gd name="connsiteY1" fmla="*/ 8760 h 10000"/>
                <a:gd name="connsiteX2" fmla="*/ 3326 w 10000"/>
                <a:gd name="connsiteY2" fmla="*/ 8760 h 10000"/>
                <a:gd name="connsiteX3" fmla="*/ 0 w 10000"/>
                <a:gd name="connsiteY3" fmla="*/ 8760 h 10000"/>
                <a:gd name="connsiteX4" fmla="*/ 1271 w 10000"/>
                <a:gd name="connsiteY4" fmla="*/ 10000 h 10000"/>
                <a:gd name="connsiteX5" fmla="*/ 9991 w 10000"/>
                <a:gd name="connsiteY5" fmla="*/ 9999 h 10000"/>
                <a:gd name="connsiteX6" fmla="*/ 10000 w 10000"/>
                <a:gd name="connsiteY6" fmla="*/ 8760 h 10000"/>
                <a:gd name="connsiteX7" fmla="*/ 9965 w 10000"/>
                <a:gd name="connsiteY7" fmla="*/ 35 h 10000"/>
                <a:gd name="connsiteX0" fmla="*/ 9017 w 10000"/>
                <a:gd name="connsiteY0" fmla="*/ 2 h 10002"/>
                <a:gd name="connsiteX1" fmla="*/ 0 w 10000"/>
                <a:gd name="connsiteY1" fmla="*/ 8762 h 10002"/>
                <a:gd name="connsiteX2" fmla="*/ 3326 w 10000"/>
                <a:gd name="connsiteY2" fmla="*/ 8762 h 10002"/>
                <a:gd name="connsiteX3" fmla="*/ 0 w 10000"/>
                <a:gd name="connsiteY3" fmla="*/ 8762 h 10002"/>
                <a:gd name="connsiteX4" fmla="*/ 1271 w 10000"/>
                <a:gd name="connsiteY4" fmla="*/ 10002 h 10002"/>
                <a:gd name="connsiteX5" fmla="*/ 9991 w 10000"/>
                <a:gd name="connsiteY5" fmla="*/ 10001 h 10002"/>
                <a:gd name="connsiteX6" fmla="*/ 10000 w 10000"/>
                <a:gd name="connsiteY6" fmla="*/ 8762 h 10002"/>
                <a:gd name="connsiteX7" fmla="*/ 9975 w 10000"/>
                <a:gd name="connsiteY7" fmla="*/ 0 h 10002"/>
                <a:gd name="connsiteX0" fmla="*/ 9017 w 10000"/>
                <a:gd name="connsiteY0" fmla="*/ 7 h 10007"/>
                <a:gd name="connsiteX1" fmla="*/ 0 w 10000"/>
                <a:gd name="connsiteY1" fmla="*/ 8767 h 10007"/>
                <a:gd name="connsiteX2" fmla="*/ 3326 w 10000"/>
                <a:gd name="connsiteY2" fmla="*/ 8767 h 10007"/>
                <a:gd name="connsiteX3" fmla="*/ 0 w 10000"/>
                <a:gd name="connsiteY3" fmla="*/ 8767 h 10007"/>
                <a:gd name="connsiteX4" fmla="*/ 1271 w 10000"/>
                <a:gd name="connsiteY4" fmla="*/ 10007 h 10007"/>
                <a:gd name="connsiteX5" fmla="*/ 9991 w 10000"/>
                <a:gd name="connsiteY5" fmla="*/ 10006 h 10007"/>
                <a:gd name="connsiteX6" fmla="*/ 10000 w 10000"/>
                <a:gd name="connsiteY6" fmla="*/ 8767 h 10007"/>
                <a:gd name="connsiteX7" fmla="*/ 9985 w 10000"/>
                <a:gd name="connsiteY7" fmla="*/ 0 h 10007"/>
                <a:gd name="connsiteX0" fmla="*/ 9017 w 10000"/>
                <a:gd name="connsiteY0" fmla="*/ 12 h 10012"/>
                <a:gd name="connsiteX1" fmla="*/ 0 w 10000"/>
                <a:gd name="connsiteY1" fmla="*/ 8772 h 10012"/>
                <a:gd name="connsiteX2" fmla="*/ 3326 w 10000"/>
                <a:gd name="connsiteY2" fmla="*/ 8772 h 10012"/>
                <a:gd name="connsiteX3" fmla="*/ 0 w 10000"/>
                <a:gd name="connsiteY3" fmla="*/ 8772 h 10012"/>
                <a:gd name="connsiteX4" fmla="*/ 1271 w 10000"/>
                <a:gd name="connsiteY4" fmla="*/ 10012 h 10012"/>
                <a:gd name="connsiteX5" fmla="*/ 9991 w 10000"/>
                <a:gd name="connsiteY5" fmla="*/ 10011 h 10012"/>
                <a:gd name="connsiteX6" fmla="*/ 10000 w 10000"/>
                <a:gd name="connsiteY6" fmla="*/ 8772 h 10012"/>
                <a:gd name="connsiteX7" fmla="*/ 9995 w 10000"/>
                <a:gd name="connsiteY7" fmla="*/ 0 h 10012"/>
                <a:gd name="connsiteX0" fmla="*/ 9017 w 10000"/>
                <a:gd name="connsiteY0" fmla="*/ 0 h 10000"/>
                <a:gd name="connsiteX1" fmla="*/ 0 w 10000"/>
                <a:gd name="connsiteY1" fmla="*/ 8760 h 10000"/>
                <a:gd name="connsiteX2" fmla="*/ 3326 w 10000"/>
                <a:gd name="connsiteY2" fmla="*/ 8760 h 10000"/>
                <a:gd name="connsiteX3" fmla="*/ 0 w 10000"/>
                <a:gd name="connsiteY3" fmla="*/ 8760 h 10000"/>
                <a:gd name="connsiteX4" fmla="*/ 1271 w 10000"/>
                <a:gd name="connsiteY4" fmla="*/ 10000 h 10000"/>
                <a:gd name="connsiteX5" fmla="*/ 9991 w 10000"/>
                <a:gd name="connsiteY5" fmla="*/ 9999 h 10000"/>
                <a:gd name="connsiteX6" fmla="*/ 10000 w 10000"/>
                <a:gd name="connsiteY6" fmla="*/ 8760 h 10000"/>
                <a:gd name="connsiteX7" fmla="*/ 9995 w 10000"/>
                <a:gd name="connsiteY7" fmla="*/ 11 h 10000"/>
                <a:gd name="connsiteX0" fmla="*/ 9017 w 10000"/>
                <a:gd name="connsiteY0" fmla="*/ 3 h 10003"/>
                <a:gd name="connsiteX1" fmla="*/ 0 w 10000"/>
                <a:gd name="connsiteY1" fmla="*/ 8763 h 10003"/>
                <a:gd name="connsiteX2" fmla="*/ 3326 w 10000"/>
                <a:gd name="connsiteY2" fmla="*/ 8763 h 10003"/>
                <a:gd name="connsiteX3" fmla="*/ 0 w 10000"/>
                <a:gd name="connsiteY3" fmla="*/ 8763 h 10003"/>
                <a:gd name="connsiteX4" fmla="*/ 1271 w 10000"/>
                <a:gd name="connsiteY4" fmla="*/ 10003 h 10003"/>
                <a:gd name="connsiteX5" fmla="*/ 9991 w 10000"/>
                <a:gd name="connsiteY5" fmla="*/ 10002 h 10003"/>
                <a:gd name="connsiteX6" fmla="*/ 10000 w 10000"/>
                <a:gd name="connsiteY6" fmla="*/ 8763 h 10003"/>
                <a:gd name="connsiteX7" fmla="*/ 9995 w 10000"/>
                <a:gd name="connsiteY7" fmla="*/ 0 h 10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000" h="10003">
                  <a:moveTo>
                    <a:pt x="9017" y="3"/>
                  </a:moveTo>
                  <a:lnTo>
                    <a:pt x="0" y="8763"/>
                  </a:lnTo>
                  <a:lnTo>
                    <a:pt x="3326" y="8763"/>
                  </a:lnTo>
                  <a:lnTo>
                    <a:pt x="0" y="8763"/>
                  </a:lnTo>
                  <a:lnTo>
                    <a:pt x="1271" y="10003"/>
                  </a:lnTo>
                  <a:lnTo>
                    <a:pt x="9991" y="10002"/>
                  </a:lnTo>
                  <a:cubicBezTo>
                    <a:pt x="9993" y="9593"/>
                    <a:pt x="9997" y="9172"/>
                    <a:pt x="10000" y="8763"/>
                  </a:cubicBezTo>
                  <a:cubicBezTo>
                    <a:pt x="9988" y="5845"/>
                    <a:pt x="10007" y="2918"/>
                    <a:pt x="9995" y="0"/>
                  </a:cubicBezTo>
                </a:path>
              </a:pathLst>
            </a:custGeom>
            <a:solidFill>
              <a:schemeClr val="tx2"/>
            </a:solidFill>
            <a:ln>
              <a:noFill/>
            </a:ln>
          </p:spPr>
          <p:txBody>
            <a:bodyPr rot="0" vert="horz" wrap="square" lIns="91440" tIns="45720" rIns="91440" bIns="45720" anchor="t" anchorCtr="0" upright="1">
              <a:noAutofit/>
            </a:bodyPr>
            <a:lstStyle/>
            <a:p>
              <a:endParaRPr lang="en-AU"/>
            </a:p>
          </p:txBody>
        </p:sp>
        <p:sp>
          <p:nvSpPr>
            <p:cNvPr id="25" name="Rectangle 24"/>
            <p:cNvSpPr/>
            <p:nvPr/>
          </p:nvSpPr>
          <p:spPr>
            <a:xfrm>
              <a:off x="4126078" y="-2576"/>
              <a:ext cx="5018087" cy="514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sp>
        <p:nvSpPr>
          <p:cNvPr id="26" name="Freeform 25"/>
          <p:cNvSpPr>
            <a:spLocks/>
          </p:cNvSpPr>
          <p:nvPr userDrawn="1"/>
        </p:nvSpPr>
        <p:spPr bwMode="auto">
          <a:xfrm>
            <a:off x="0" y="1059604"/>
            <a:ext cx="2070970" cy="5798397"/>
          </a:xfrm>
          <a:custGeom>
            <a:avLst/>
            <a:gdLst>
              <a:gd name="T0" fmla="*/ 0 w 1732"/>
              <a:gd name="T1" fmla="*/ 0 h 3637"/>
              <a:gd name="T2" fmla="*/ 1732 w 1732"/>
              <a:gd name="T3" fmla="*/ 3637 h 3637"/>
              <a:gd name="T4" fmla="*/ 0 w 1732"/>
              <a:gd name="T5" fmla="*/ 3637 h 3637"/>
              <a:gd name="T6" fmla="*/ 0 w 1732"/>
              <a:gd name="T7" fmla="*/ 0 h 3637"/>
            </a:gdLst>
            <a:ahLst/>
            <a:cxnLst>
              <a:cxn ang="0">
                <a:pos x="T0" y="T1"/>
              </a:cxn>
              <a:cxn ang="0">
                <a:pos x="T2" y="T3"/>
              </a:cxn>
              <a:cxn ang="0">
                <a:pos x="T4" y="T5"/>
              </a:cxn>
              <a:cxn ang="0">
                <a:pos x="T6" y="T7"/>
              </a:cxn>
            </a:cxnLst>
            <a:rect l="0" t="0" r="r" b="b"/>
            <a:pathLst>
              <a:path w="1732" h="3637">
                <a:moveTo>
                  <a:pt x="0" y="0"/>
                </a:moveTo>
                <a:lnTo>
                  <a:pt x="1732" y="3637"/>
                </a:lnTo>
                <a:lnTo>
                  <a:pt x="0" y="3637"/>
                </a:lnTo>
                <a:lnTo>
                  <a:pt x="0" y="0"/>
                </a:lnTo>
                <a:close/>
              </a:path>
            </a:pathLst>
          </a:custGeom>
          <a:solidFill>
            <a:schemeClr val="accent3"/>
          </a:solidFill>
          <a:ln>
            <a:noFill/>
          </a:ln>
        </p:spPr>
        <p:txBody>
          <a:bodyPr rot="0" vert="horz" wrap="square" lIns="91440" tIns="45720" rIns="91440" bIns="45720" anchor="t" anchorCtr="0" upright="1">
            <a:noAutofit/>
          </a:bodyPr>
          <a:lstStyle/>
          <a:p>
            <a:endParaRPr lang="en-AU"/>
          </a:p>
        </p:txBody>
      </p:sp>
      <p:pic>
        <p:nvPicPr>
          <p:cNvPr id="28" name="Picture 2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58783" y="6360000"/>
            <a:ext cx="1013137" cy="403200"/>
          </a:xfrm>
          <a:prstGeom prst="rect">
            <a:avLst/>
          </a:prstGeom>
        </p:spPr>
      </p:pic>
      <p:sp>
        <p:nvSpPr>
          <p:cNvPr id="29" name="Freeform 28"/>
          <p:cNvSpPr>
            <a:spLocks/>
          </p:cNvSpPr>
          <p:nvPr userDrawn="1"/>
        </p:nvSpPr>
        <p:spPr bwMode="auto">
          <a:xfrm>
            <a:off x="926535" y="-3435"/>
            <a:ext cx="2959673" cy="6891795"/>
          </a:xfrm>
          <a:custGeom>
            <a:avLst/>
            <a:gdLst>
              <a:gd name="T0" fmla="*/ 734 w 4289"/>
              <a:gd name="T1" fmla="*/ 7523 h 7523"/>
              <a:gd name="T2" fmla="*/ 0 w 4289"/>
              <a:gd name="T3" fmla="*/ 7523 h 7523"/>
              <a:gd name="T4" fmla="*/ 3555 w 4289"/>
              <a:gd name="T5" fmla="*/ 0 h 7523"/>
              <a:gd name="T6" fmla="*/ 4289 w 4289"/>
              <a:gd name="T7" fmla="*/ 0 h 7523"/>
              <a:gd name="T8" fmla="*/ 734 w 4289"/>
              <a:gd name="T9" fmla="*/ 7523 h 7523"/>
            </a:gdLst>
            <a:ahLst/>
            <a:cxnLst>
              <a:cxn ang="0">
                <a:pos x="T0" y="T1"/>
              </a:cxn>
              <a:cxn ang="0">
                <a:pos x="T2" y="T3"/>
              </a:cxn>
              <a:cxn ang="0">
                <a:pos x="T4" y="T5"/>
              </a:cxn>
              <a:cxn ang="0">
                <a:pos x="T6" y="T7"/>
              </a:cxn>
              <a:cxn ang="0">
                <a:pos x="T8" y="T9"/>
              </a:cxn>
            </a:cxnLst>
            <a:rect l="0" t="0" r="r" b="b"/>
            <a:pathLst>
              <a:path w="4289" h="7523">
                <a:moveTo>
                  <a:pt x="734" y="7523"/>
                </a:moveTo>
                <a:lnTo>
                  <a:pt x="0" y="7523"/>
                </a:lnTo>
                <a:lnTo>
                  <a:pt x="3555" y="0"/>
                </a:lnTo>
                <a:lnTo>
                  <a:pt x="4289" y="0"/>
                </a:lnTo>
                <a:lnTo>
                  <a:pt x="734" y="7523"/>
                </a:lnTo>
                <a:close/>
              </a:path>
            </a:pathLst>
          </a:custGeom>
          <a:solidFill>
            <a:srgbClr val="C5EEFF">
              <a:alpha val="29804"/>
            </a:srgbClr>
          </a:solidFill>
          <a:ln>
            <a:noFill/>
          </a:ln>
        </p:spPr>
        <p:txBody>
          <a:bodyPr rot="0" vert="horz" wrap="square" lIns="91440" tIns="45720" rIns="91440" bIns="45720" anchor="t" anchorCtr="0" upright="1">
            <a:noAutofit/>
          </a:bodyPr>
          <a:lstStyle/>
          <a:p>
            <a:endParaRPr lang="en-AU"/>
          </a:p>
        </p:txBody>
      </p:sp>
      <p:sp>
        <p:nvSpPr>
          <p:cNvPr id="23" name="Title 1"/>
          <p:cNvSpPr>
            <a:spLocks noGrp="1"/>
          </p:cNvSpPr>
          <p:nvPr>
            <p:ph type="ctrTitle"/>
          </p:nvPr>
        </p:nvSpPr>
        <p:spPr>
          <a:xfrm>
            <a:off x="3571077" y="1989146"/>
            <a:ext cx="5324677" cy="1470025"/>
          </a:xfrm>
          <a:prstGeom prst="rect">
            <a:avLst/>
          </a:prstGeom>
        </p:spPr>
        <p:txBody>
          <a:bodyPr>
            <a:normAutofit/>
          </a:bodyPr>
          <a:lstStyle>
            <a:lvl1pPr>
              <a:defRPr sz="3300">
                <a:solidFill>
                  <a:schemeClr val="bg1"/>
                </a:solidFill>
              </a:defRPr>
            </a:lvl1pPr>
          </a:lstStyle>
          <a:p>
            <a:r>
              <a:rPr lang="en-US"/>
              <a:t>Click to edit Master title style</a:t>
            </a:r>
            <a:endParaRPr lang="en-AU" dirty="0"/>
          </a:p>
        </p:txBody>
      </p:sp>
      <p:sp>
        <p:nvSpPr>
          <p:cNvPr id="24" name="Subtitle 2"/>
          <p:cNvSpPr>
            <a:spLocks noGrp="1"/>
          </p:cNvSpPr>
          <p:nvPr>
            <p:ph type="subTitle" idx="1"/>
          </p:nvPr>
        </p:nvSpPr>
        <p:spPr>
          <a:xfrm>
            <a:off x="3571068" y="3688083"/>
            <a:ext cx="5339605" cy="1518260"/>
          </a:xfrm>
          <a:prstGeom prst="rect">
            <a:avLst/>
          </a:prstGeom>
        </p:spPr>
        <p:txBody>
          <a:bodyPr>
            <a:normAutofit/>
          </a:bodyPr>
          <a:lstStyle>
            <a:lvl1pPr marL="0" indent="0" algn="l">
              <a:buNone/>
              <a:defRPr sz="2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AU" dirty="0"/>
          </a:p>
        </p:txBody>
      </p:sp>
    </p:spTree>
    <p:extLst>
      <p:ext uri="{BB962C8B-B14F-4D97-AF65-F5344CB8AC3E}">
        <p14:creationId xmlns:p14="http://schemas.microsoft.com/office/powerpoint/2010/main" val="79606246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Widescreen 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9065"/>
            <a:ext cx="8185150" cy="600000"/>
          </a:xfrm>
          <a:prstGeom prst="rect">
            <a:avLst/>
          </a:prstGeom>
        </p:spPr>
        <p:txBody>
          <a:bodyPr/>
          <a:lstStyle/>
          <a:p>
            <a:r>
              <a:rPr lang="en-US"/>
              <a:t>Click to edit Master title style</a:t>
            </a:r>
            <a:endParaRPr lang="en-AU"/>
          </a:p>
        </p:txBody>
      </p:sp>
      <p:sp>
        <p:nvSpPr>
          <p:cNvPr id="3" name="Content Placeholder 2"/>
          <p:cNvSpPr>
            <a:spLocks noGrp="1"/>
          </p:cNvSpPr>
          <p:nvPr>
            <p:ph idx="1"/>
          </p:nvPr>
        </p:nvSpPr>
        <p:spPr>
          <a:xfrm>
            <a:off x="457200" y="1600201"/>
            <a:ext cx="8496944" cy="4425355"/>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Footer Placeholder 4"/>
          <p:cNvSpPr>
            <a:spLocks noGrp="1"/>
          </p:cNvSpPr>
          <p:nvPr>
            <p:ph type="ftr" sz="quarter" idx="11"/>
          </p:nvPr>
        </p:nvSpPr>
        <p:spPr>
          <a:xfrm>
            <a:off x="3124200" y="6356352"/>
            <a:ext cx="2895600" cy="365125"/>
          </a:xfrm>
          <a:prstGeom prst="rect">
            <a:avLst/>
          </a:prstGeom>
        </p:spPr>
        <p:txBody>
          <a:bodyPr/>
          <a:lstStyle/>
          <a:p>
            <a:endParaRPr lang="en-AU"/>
          </a:p>
        </p:txBody>
      </p:sp>
      <p:sp>
        <p:nvSpPr>
          <p:cNvPr id="7" name="Slide Number Placeholder 74"/>
          <p:cNvSpPr txBox="1">
            <a:spLocks/>
          </p:cNvSpPr>
          <p:nvPr userDrawn="1"/>
        </p:nvSpPr>
        <p:spPr>
          <a:xfrm>
            <a:off x="8763008" y="519172"/>
            <a:ext cx="386297" cy="365125"/>
          </a:xfrm>
          <a:prstGeom prst="rect">
            <a:avLst/>
          </a:prstGeom>
        </p:spPr>
        <p:txBody>
          <a:bodyPr/>
          <a:lstStyle>
            <a:defPPr>
              <a:defRPr lang="en-US"/>
            </a:defPPr>
            <a:lvl1pPr marL="0" algn="ct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E9308C4-4B5E-466C-BB60-106319067F0F}" type="slidenum">
              <a:rPr lang="en-AU" smtClean="0"/>
              <a:pPr/>
              <a:t>‹#›</a:t>
            </a:fld>
            <a:endParaRPr lang="en-AU"/>
          </a:p>
        </p:txBody>
      </p:sp>
    </p:spTree>
    <p:extLst>
      <p:ext uri="{BB962C8B-B14F-4D97-AF65-F5344CB8AC3E}">
        <p14:creationId xmlns:p14="http://schemas.microsoft.com/office/powerpoint/2010/main" val="36898305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Widescreen 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84767"/>
            <a:ext cx="8255000" cy="600000"/>
          </a:xfrm>
          <a:prstGeom prst="rect">
            <a:avLst/>
          </a:prstGeom>
        </p:spPr>
        <p:txBody>
          <a:bodyPr/>
          <a:lstStyle/>
          <a:p>
            <a:r>
              <a:rPr lang="en-US"/>
              <a:t>Click to edit Master title style</a:t>
            </a:r>
            <a:endParaRPr lang="en-AU"/>
          </a:p>
        </p:txBody>
      </p:sp>
      <p:sp>
        <p:nvSpPr>
          <p:cNvPr id="3" name="Content Placeholder 2"/>
          <p:cNvSpPr>
            <a:spLocks noGrp="1"/>
          </p:cNvSpPr>
          <p:nvPr>
            <p:ph sz="half" idx="1"/>
          </p:nvPr>
        </p:nvSpPr>
        <p:spPr>
          <a:xfrm>
            <a:off x="457200" y="1600201"/>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Content Placeholder 3"/>
          <p:cNvSpPr>
            <a:spLocks noGrp="1"/>
          </p:cNvSpPr>
          <p:nvPr>
            <p:ph sz="half" idx="2"/>
          </p:nvPr>
        </p:nvSpPr>
        <p:spPr>
          <a:xfrm>
            <a:off x="4648200" y="1600201"/>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6" name="Footer Placeholder 5"/>
          <p:cNvSpPr>
            <a:spLocks noGrp="1"/>
          </p:cNvSpPr>
          <p:nvPr>
            <p:ph type="ftr" sz="quarter" idx="11"/>
          </p:nvPr>
        </p:nvSpPr>
        <p:spPr>
          <a:xfrm>
            <a:off x="3124200" y="6356352"/>
            <a:ext cx="2895600" cy="365125"/>
          </a:xfrm>
          <a:prstGeom prst="rect">
            <a:avLst/>
          </a:prstGeom>
        </p:spPr>
        <p:txBody>
          <a:bodyPr/>
          <a:lstStyle/>
          <a:p>
            <a:endParaRPr lang="en-AU"/>
          </a:p>
        </p:txBody>
      </p:sp>
      <p:sp>
        <p:nvSpPr>
          <p:cNvPr id="8" name="Slide Number Placeholder 74"/>
          <p:cNvSpPr txBox="1">
            <a:spLocks/>
          </p:cNvSpPr>
          <p:nvPr userDrawn="1"/>
        </p:nvSpPr>
        <p:spPr>
          <a:xfrm>
            <a:off x="8763008" y="519172"/>
            <a:ext cx="386297" cy="365125"/>
          </a:xfrm>
          <a:prstGeom prst="rect">
            <a:avLst/>
          </a:prstGeom>
        </p:spPr>
        <p:txBody>
          <a:bodyPr/>
          <a:lstStyle>
            <a:defPPr>
              <a:defRPr lang="en-US"/>
            </a:defPPr>
            <a:lvl1pPr marL="0" algn="ct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E9308C4-4B5E-466C-BB60-106319067F0F}" type="slidenum">
              <a:rPr lang="en-AU" smtClean="0"/>
              <a:pPr/>
              <a:t>‹#›</a:t>
            </a:fld>
            <a:endParaRPr lang="en-AU"/>
          </a:p>
        </p:txBody>
      </p:sp>
    </p:spTree>
    <p:extLst>
      <p:ext uri="{BB962C8B-B14F-4D97-AF65-F5344CB8AC3E}">
        <p14:creationId xmlns:p14="http://schemas.microsoft.com/office/powerpoint/2010/main" val="330283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2">
    <p:spTree>
      <p:nvGrpSpPr>
        <p:cNvPr id="1" name=""/>
        <p:cNvGrpSpPr/>
        <p:nvPr/>
      </p:nvGrpSpPr>
      <p:grpSpPr>
        <a:xfrm>
          <a:off x="0" y="0"/>
          <a:ext cx="0" cy="0"/>
          <a:chOff x="0" y="0"/>
          <a:chExt cx="0" cy="0"/>
        </a:xfrm>
      </p:grpSpPr>
      <p:sp>
        <p:nvSpPr>
          <p:cNvPr id="16" name="Freeform 15"/>
          <p:cNvSpPr/>
          <p:nvPr userDrawn="1"/>
        </p:nvSpPr>
        <p:spPr>
          <a:xfrm>
            <a:off x="2474704" y="-21590"/>
            <a:ext cx="6683537" cy="6894676"/>
          </a:xfrm>
          <a:custGeom>
            <a:avLst/>
            <a:gdLst>
              <a:gd name="connsiteX0" fmla="*/ 0 w 3717925"/>
              <a:gd name="connsiteY0" fmla="*/ 1955800 h 2886075"/>
              <a:gd name="connsiteX1" fmla="*/ 454025 w 3717925"/>
              <a:gd name="connsiteY1" fmla="*/ 2886075 h 2886075"/>
              <a:gd name="connsiteX2" fmla="*/ 3717925 w 3717925"/>
              <a:gd name="connsiteY2" fmla="*/ 2876550 h 2886075"/>
              <a:gd name="connsiteX3" fmla="*/ 3717925 w 3717925"/>
              <a:gd name="connsiteY3" fmla="*/ 0 h 2886075"/>
              <a:gd name="connsiteX0" fmla="*/ 0 w 3717925"/>
              <a:gd name="connsiteY0" fmla="*/ 1955800 h 2886075"/>
              <a:gd name="connsiteX1" fmla="*/ 454025 w 3717925"/>
              <a:gd name="connsiteY1" fmla="*/ 2886075 h 2886075"/>
              <a:gd name="connsiteX2" fmla="*/ 3717925 w 3717925"/>
              <a:gd name="connsiteY2" fmla="*/ 2876550 h 2886075"/>
              <a:gd name="connsiteX3" fmla="*/ 3717925 w 3717925"/>
              <a:gd name="connsiteY3" fmla="*/ 180975 h 2886075"/>
              <a:gd name="connsiteX4" fmla="*/ 3717925 w 3717925"/>
              <a:gd name="connsiteY4" fmla="*/ 0 h 2886075"/>
              <a:gd name="connsiteX0" fmla="*/ 0 w 3717925"/>
              <a:gd name="connsiteY0" fmla="*/ 1958975 h 2889250"/>
              <a:gd name="connsiteX1" fmla="*/ 454025 w 3717925"/>
              <a:gd name="connsiteY1" fmla="*/ 2889250 h 2889250"/>
              <a:gd name="connsiteX2" fmla="*/ 3717925 w 3717925"/>
              <a:gd name="connsiteY2" fmla="*/ 2879725 h 2889250"/>
              <a:gd name="connsiteX3" fmla="*/ 3717925 w 3717925"/>
              <a:gd name="connsiteY3" fmla="*/ 184150 h 2889250"/>
              <a:gd name="connsiteX4" fmla="*/ 3400425 w 3717925"/>
              <a:gd name="connsiteY4" fmla="*/ 0 h 2889250"/>
              <a:gd name="connsiteX0" fmla="*/ 0 w 3717925"/>
              <a:gd name="connsiteY0" fmla="*/ 1774825 h 2705100"/>
              <a:gd name="connsiteX1" fmla="*/ 454025 w 3717925"/>
              <a:gd name="connsiteY1" fmla="*/ 2705100 h 2705100"/>
              <a:gd name="connsiteX2" fmla="*/ 3717925 w 3717925"/>
              <a:gd name="connsiteY2" fmla="*/ 2695575 h 2705100"/>
              <a:gd name="connsiteX3" fmla="*/ 3717925 w 3717925"/>
              <a:gd name="connsiteY3" fmla="*/ 0 h 2705100"/>
              <a:gd name="connsiteX4" fmla="*/ 3381375 w 3717925"/>
              <a:gd name="connsiteY4" fmla="*/ 0 h 2705100"/>
              <a:gd name="connsiteX0" fmla="*/ 0 w 3717925"/>
              <a:gd name="connsiteY0" fmla="*/ 1774825 h 2705100"/>
              <a:gd name="connsiteX1" fmla="*/ 454025 w 3717925"/>
              <a:gd name="connsiteY1" fmla="*/ 2705100 h 2705100"/>
              <a:gd name="connsiteX2" fmla="*/ 3717925 w 3717925"/>
              <a:gd name="connsiteY2" fmla="*/ 2695575 h 2705100"/>
              <a:gd name="connsiteX3" fmla="*/ 3717925 w 3717925"/>
              <a:gd name="connsiteY3" fmla="*/ 0 h 2705100"/>
              <a:gd name="connsiteX4" fmla="*/ 828675 w 3717925"/>
              <a:gd name="connsiteY4" fmla="*/ 19050 h 2705100"/>
              <a:gd name="connsiteX0" fmla="*/ 0 w 3717925"/>
              <a:gd name="connsiteY0" fmla="*/ 1774825 h 2705100"/>
              <a:gd name="connsiteX1" fmla="*/ 454025 w 3717925"/>
              <a:gd name="connsiteY1" fmla="*/ 2705100 h 2705100"/>
              <a:gd name="connsiteX2" fmla="*/ 3717925 w 3717925"/>
              <a:gd name="connsiteY2" fmla="*/ 2695575 h 2705100"/>
              <a:gd name="connsiteX3" fmla="*/ 3717925 w 3717925"/>
              <a:gd name="connsiteY3" fmla="*/ 0 h 2705100"/>
              <a:gd name="connsiteX4" fmla="*/ 955675 w 3717925"/>
              <a:gd name="connsiteY4" fmla="*/ 15875 h 2705100"/>
              <a:gd name="connsiteX5" fmla="*/ 828675 w 3717925"/>
              <a:gd name="connsiteY5" fmla="*/ 19050 h 2705100"/>
              <a:gd name="connsiteX0" fmla="*/ 0 w 3717925"/>
              <a:gd name="connsiteY0" fmla="*/ 1774825 h 2705100"/>
              <a:gd name="connsiteX1" fmla="*/ 454025 w 3717925"/>
              <a:gd name="connsiteY1" fmla="*/ 2705100 h 2705100"/>
              <a:gd name="connsiteX2" fmla="*/ 3717925 w 3717925"/>
              <a:gd name="connsiteY2" fmla="*/ 2695575 h 2705100"/>
              <a:gd name="connsiteX3" fmla="*/ 3717925 w 3717925"/>
              <a:gd name="connsiteY3" fmla="*/ 0 h 2705100"/>
              <a:gd name="connsiteX4" fmla="*/ 955675 w 3717925"/>
              <a:gd name="connsiteY4" fmla="*/ 15875 h 2705100"/>
              <a:gd name="connsiteX5" fmla="*/ 9525 w 3717925"/>
              <a:gd name="connsiteY5" fmla="*/ 1771650 h 2705100"/>
              <a:gd name="connsiteX0" fmla="*/ 4762 w 3722687"/>
              <a:gd name="connsiteY0" fmla="*/ 1774825 h 2705100"/>
              <a:gd name="connsiteX1" fmla="*/ 458787 w 3722687"/>
              <a:gd name="connsiteY1" fmla="*/ 2705100 h 2705100"/>
              <a:gd name="connsiteX2" fmla="*/ 3722687 w 3722687"/>
              <a:gd name="connsiteY2" fmla="*/ 2695575 h 2705100"/>
              <a:gd name="connsiteX3" fmla="*/ 3722687 w 3722687"/>
              <a:gd name="connsiteY3" fmla="*/ 0 h 2705100"/>
              <a:gd name="connsiteX4" fmla="*/ 960437 w 3722687"/>
              <a:gd name="connsiteY4" fmla="*/ 15875 h 2705100"/>
              <a:gd name="connsiteX5" fmla="*/ 0 w 3722687"/>
              <a:gd name="connsiteY5" fmla="*/ 1766887 h 2705100"/>
              <a:gd name="connsiteX0" fmla="*/ 4762 w 3722687"/>
              <a:gd name="connsiteY0" fmla="*/ 1774825 h 2705100"/>
              <a:gd name="connsiteX1" fmla="*/ 458787 w 3722687"/>
              <a:gd name="connsiteY1" fmla="*/ 2705100 h 2705100"/>
              <a:gd name="connsiteX2" fmla="*/ 3722687 w 3722687"/>
              <a:gd name="connsiteY2" fmla="*/ 2695575 h 2705100"/>
              <a:gd name="connsiteX3" fmla="*/ 3722687 w 3722687"/>
              <a:gd name="connsiteY3" fmla="*/ 0 h 2705100"/>
              <a:gd name="connsiteX4" fmla="*/ 960437 w 3722687"/>
              <a:gd name="connsiteY4" fmla="*/ 15875 h 2705100"/>
              <a:gd name="connsiteX5" fmla="*/ 0 w 3722687"/>
              <a:gd name="connsiteY5" fmla="*/ 1774031 h 2705100"/>
              <a:gd name="connsiteX0" fmla="*/ 4762 w 3722687"/>
              <a:gd name="connsiteY0" fmla="*/ 1774825 h 2705100"/>
              <a:gd name="connsiteX1" fmla="*/ 458787 w 3722687"/>
              <a:gd name="connsiteY1" fmla="*/ 2705100 h 2705100"/>
              <a:gd name="connsiteX2" fmla="*/ 3722687 w 3722687"/>
              <a:gd name="connsiteY2" fmla="*/ 2695575 h 2705100"/>
              <a:gd name="connsiteX3" fmla="*/ 3722687 w 3722687"/>
              <a:gd name="connsiteY3" fmla="*/ 0 h 2705100"/>
              <a:gd name="connsiteX4" fmla="*/ 960437 w 3722687"/>
              <a:gd name="connsiteY4" fmla="*/ 15875 h 2705100"/>
              <a:gd name="connsiteX5" fmla="*/ 0 w 3722687"/>
              <a:gd name="connsiteY5" fmla="*/ 1774031 h 2705100"/>
              <a:gd name="connsiteX6" fmla="*/ 4762 w 3722687"/>
              <a:gd name="connsiteY6" fmla="*/ 1774825 h 2705100"/>
              <a:gd name="connsiteX0" fmla="*/ 4762 w 3722687"/>
              <a:gd name="connsiteY0" fmla="*/ 1782762 h 2713037"/>
              <a:gd name="connsiteX1" fmla="*/ 458787 w 3722687"/>
              <a:gd name="connsiteY1" fmla="*/ 2713037 h 2713037"/>
              <a:gd name="connsiteX2" fmla="*/ 3722687 w 3722687"/>
              <a:gd name="connsiteY2" fmla="*/ 2703512 h 2713037"/>
              <a:gd name="connsiteX3" fmla="*/ 3722687 w 3722687"/>
              <a:gd name="connsiteY3" fmla="*/ 7937 h 2713037"/>
              <a:gd name="connsiteX4" fmla="*/ 843756 w 3722687"/>
              <a:gd name="connsiteY4" fmla="*/ 0 h 2713037"/>
              <a:gd name="connsiteX5" fmla="*/ 0 w 3722687"/>
              <a:gd name="connsiteY5" fmla="*/ 1781968 h 2713037"/>
              <a:gd name="connsiteX6" fmla="*/ 4762 w 3722687"/>
              <a:gd name="connsiteY6" fmla="*/ 1782762 h 2713037"/>
              <a:gd name="connsiteX0" fmla="*/ 4762 w 3722687"/>
              <a:gd name="connsiteY0" fmla="*/ 1782762 h 2713037"/>
              <a:gd name="connsiteX1" fmla="*/ 446881 w 3722687"/>
              <a:gd name="connsiteY1" fmla="*/ 2713037 h 2713037"/>
              <a:gd name="connsiteX2" fmla="*/ 3722687 w 3722687"/>
              <a:gd name="connsiteY2" fmla="*/ 2703512 h 2713037"/>
              <a:gd name="connsiteX3" fmla="*/ 3722687 w 3722687"/>
              <a:gd name="connsiteY3" fmla="*/ 7937 h 2713037"/>
              <a:gd name="connsiteX4" fmla="*/ 843756 w 3722687"/>
              <a:gd name="connsiteY4" fmla="*/ 0 h 2713037"/>
              <a:gd name="connsiteX5" fmla="*/ 0 w 3722687"/>
              <a:gd name="connsiteY5" fmla="*/ 1781968 h 2713037"/>
              <a:gd name="connsiteX6" fmla="*/ 4762 w 3722687"/>
              <a:gd name="connsiteY6" fmla="*/ 1782762 h 2713037"/>
              <a:gd name="connsiteX0" fmla="*/ 0 w 3722687"/>
              <a:gd name="connsiteY0" fmla="*/ 1781968 h 2713037"/>
              <a:gd name="connsiteX1" fmla="*/ 446881 w 3722687"/>
              <a:gd name="connsiteY1" fmla="*/ 2713037 h 2713037"/>
              <a:gd name="connsiteX2" fmla="*/ 3722687 w 3722687"/>
              <a:gd name="connsiteY2" fmla="*/ 2703512 h 2713037"/>
              <a:gd name="connsiteX3" fmla="*/ 3722687 w 3722687"/>
              <a:gd name="connsiteY3" fmla="*/ 7937 h 2713037"/>
              <a:gd name="connsiteX4" fmla="*/ 843756 w 3722687"/>
              <a:gd name="connsiteY4" fmla="*/ 0 h 2713037"/>
              <a:gd name="connsiteX5" fmla="*/ 0 w 3722687"/>
              <a:gd name="connsiteY5" fmla="*/ 1781968 h 2713037"/>
              <a:gd name="connsiteX0" fmla="*/ 0 w 6637337"/>
              <a:gd name="connsiteY0" fmla="*/ 1781968 h 2722562"/>
              <a:gd name="connsiteX1" fmla="*/ 446881 w 6637337"/>
              <a:gd name="connsiteY1" fmla="*/ 2713037 h 2722562"/>
              <a:gd name="connsiteX2" fmla="*/ 6637337 w 6637337"/>
              <a:gd name="connsiteY2" fmla="*/ 2722562 h 2722562"/>
              <a:gd name="connsiteX3" fmla="*/ 3722687 w 6637337"/>
              <a:gd name="connsiteY3" fmla="*/ 7937 h 2722562"/>
              <a:gd name="connsiteX4" fmla="*/ 843756 w 6637337"/>
              <a:gd name="connsiteY4" fmla="*/ 0 h 2722562"/>
              <a:gd name="connsiteX5" fmla="*/ 0 w 6637337"/>
              <a:gd name="connsiteY5" fmla="*/ 1781968 h 2722562"/>
              <a:gd name="connsiteX0" fmla="*/ 0 w 6656387"/>
              <a:gd name="connsiteY0" fmla="*/ 5955506 h 6896100"/>
              <a:gd name="connsiteX1" fmla="*/ 446881 w 6656387"/>
              <a:gd name="connsiteY1" fmla="*/ 6886575 h 6896100"/>
              <a:gd name="connsiteX2" fmla="*/ 6637337 w 6656387"/>
              <a:gd name="connsiteY2" fmla="*/ 6896100 h 6896100"/>
              <a:gd name="connsiteX3" fmla="*/ 6656387 w 6656387"/>
              <a:gd name="connsiteY3" fmla="*/ 0 h 6896100"/>
              <a:gd name="connsiteX4" fmla="*/ 843756 w 6656387"/>
              <a:gd name="connsiteY4" fmla="*/ 4173538 h 6896100"/>
              <a:gd name="connsiteX5" fmla="*/ 0 w 6656387"/>
              <a:gd name="connsiteY5" fmla="*/ 5955506 h 6896100"/>
              <a:gd name="connsiteX0" fmla="*/ 0 w 6656387"/>
              <a:gd name="connsiteY0" fmla="*/ 5955506 h 6896100"/>
              <a:gd name="connsiteX1" fmla="*/ 446881 w 6656387"/>
              <a:gd name="connsiteY1" fmla="*/ 6886575 h 6896100"/>
              <a:gd name="connsiteX2" fmla="*/ 6637337 w 6656387"/>
              <a:gd name="connsiteY2" fmla="*/ 6896100 h 6896100"/>
              <a:gd name="connsiteX3" fmla="*/ 6656387 w 6656387"/>
              <a:gd name="connsiteY3" fmla="*/ 0 h 6896100"/>
              <a:gd name="connsiteX4" fmla="*/ 2780506 w 6656387"/>
              <a:gd name="connsiteY4" fmla="*/ 33338 h 6896100"/>
              <a:gd name="connsiteX5" fmla="*/ 0 w 6656387"/>
              <a:gd name="connsiteY5" fmla="*/ 5955506 h 6896100"/>
              <a:gd name="connsiteX0" fmla="*/ 0 w 6656387"/>
              <a:gd name="connsiteY0" fmla="*/ 5955506 h 6893718"/>
              <a:gd name="connsiteX1" fmla="*/ 446881 w 6656387"/>
              <a:gd name="connsiteY1" fmla="*/ 6886575 h 6893718"/>
              <a:gd name="connsiteX2" fmla="*/ 6642099 w 6656387"/>
              <a:gd name="connsiteY2" fmla="*/ 6893718 h 6893718"/>
              <a:gd name="connsiteX3" fmla="*/ 6656387 w 6656387"/>
              <a:gd name="connsiteY3" fmla="*/ 0 h 6893718"/>
              <a:gd name="connsiteX4" fmla="*/ 2780506 w 6656387"/>
              <a:gd name="connsiteY4" fmla="*/ 33338 h 6893718"/>
              <a:gd name="connsiteX5" fmla="*/ 0 w 6656387"/>
              <a:gd name="connsiteY5" fmla="*/ 5955506 h 6893718"/>
              <a:gd name="connsiteX0" fmla="*/ 0 w 6656387"/>
              <a:gd name="connsiteY0" fmla="*/ 5932646 h 6870858"/>
              <a:gd name="connsiteX1" fmla="*/ 446881 w 6656387"/>
              <a:gd name="connsiteY1" fmla="*/ 6863715 h 6870858"/>
              <a:gd name="connsiteX2" fmla="*/ 6642099 w 6656387"/>
              <a:gd name="connsiteY2" fmla="*/ 6870858 h 6870858"/>
              <a:gd name="connsiteX3" fmla="*/ 6656387 w 6656387"/>
              <a:gd name="connsiteY3" fmla="*/ 0 h 6870858"/>
              <a:gd name="connsiteX4" fmla="*/ 2780506 w 6656387"/>
              <a:gd name="connsiteY4" fmla="*/ 10478 h 6870858"/>
              <a:gd name="connsiteX5" fmla="*/ 0 w 6656387"/>
              <a:gd name="connsiteY5" fmla="*/ 5932646 h 6870858"/>
              <a:gd name="connsiteX0" fmla="*/ 0 w 6656387"/>
              <a:gd name="connsiteY0" fmla="*/ 5932646 h 6870858"/>
              <a:gd name="connsiteX1" fmla="*/ 446881 w 6656387"/>
              <a:gd name="connsiteY1" fmla="*/ 6863715 h 6870858"/>
              <a:gd name="connsiteX2" fmla="*/ 6642099 w 6656387"/>
              <a:gd name="connsiteY2" fmla="*/ 6870858 h 6870858"/>
              <a:gd name="connsiteX3" fmla="*/ 6656387 w 6656387"/>
              <a:gd name="connsiteY3" fmla="*/ 0 h 6870858"/>
              <a:gd name="connsiteX4" fmla="*/ 2780506 w 6656387"/>
              <a:gd name="connsiteY4" fmla="*/ 12859 h 6870858"/>
              <a:gd name="connsiteX5" fmla="*/ 0 w 6656387"/>
              <a:gd name="connsiteY5" fmla="*/ 5932646 h 6870858"/>
              <a:gd name="connsiteX0" fmla="*/ 0 w 6656387"/>
              <a:gd name="connsiteY0" fmla="*/ 5932646 h 6870858"/>
              <a:gd name="connsiteX1" fmla="*/ 446881 w 6656387"/>
              <a:gd name="connsiteY1" fmla="*/ 6863715 h 6870858"/>
              <a:gd name="connsiteX2" fmla="*/ 6642099 w 6656387"/>
              <a:gd name="connsiteY2" fmla="*/ 6870858 h 6870858"/>
              <a:gd name="connsiteX3" fmla="*/ 6656387 w 6656387"/>
              <a:gd name="connsiteY3" fmla="*/ 0 h 6870858"/>
              <a:gd name="connsiteX4" fmla="*/ 2773362 w 6656387"/>
              <a:gd name="connsiteY4" fmla="*/ 17621 h 6870858"/>
              <a:gd name="connsiteX5" fmla="*/ 0 w 6656387"/>
              <a:gd name="connsiteY5" fmla="*/ 5932646 h 6870858"/>
              <a:gd name="connsiteX0" fmla="*/ 0 w 6656387"/>
              <a:gd name="connsiteY0" fmla="*/ 5932646 h 6870858"/>
              <a:gd name="connsiteX1" fmla="*/ 446881 w 6656387"/>
              <a:gd name="connsiteY1" fmla="*/ 6863715 h 6870858"/>
              <a:gd name="connsiteX2" fmla="*/ 6642099 w 6656387"/>
              <a:gd name="connsiteY2" fmla="*/ 6870858 h 6870858"/>
              <a:gd name="connsiteX3" fmla="*/ 6656387 w 6656387"/>
              <a:gd name="connsiteY3" fmla="*/ 0 h 6870858"/>
              <a:gd name="connsiteX4" fmla="*/ 2775743 w 6656387"/>
              <a:gd name="connsiteY4" fmla="*/ 8096 h 6870858"/>
              <a:gd name="connsiteX5" fmla="*/ 0 w 6656387"/>
              <a:gd name="connsiteY5" fmla="*/ 5932646 h 6870858"/>
              <a:gd name="connsiteX0" fmla="*/ 0 w 6656387"/>
              <a:gd name="connsiteY0" fmla="*/ 5932646 h 6875622"/>
              <a:gd name="connsiteX1" fmla="*/ 446881 w 6656387"/>
              <a:gd name="connsiteY1" fmla="*/ 6875622 h 6875622"/>
              <a:gd name="connsiteX2" fmla="*/ 6642099 w 6656387"/>
              <a:gd name="connsiteY2" fmla="*/ 6870858 h 6875622"/>
              <a:gd name="connsiteX3" fmla="*/ 6656387 w 6656387"/>
              <a:gd name="connsiteY3" fmla="*/ 0 h 6875622"/>
              <a:gd name="connsiteX4" fmla="*/ 2775743 w 6656387"/>
              <a:gd name="connsiteY4" fmla="*/ 8096 h 6875622"/>
              <a:gd name="connsiteX5" fmla="*/ 0 w 6656387"/>
              <a:gd name="connsiteY5" fmla="*/ 5932646 h 6875622"/>
              <a:gd name="connsiteX0" fmla="*/ 0 w 6599237"/>
              <a:gd name="connsiteY0" fmla="*/ 5949315 h 6875622"/>
              <a:gd name="connsiteX1" fmla="*/ 389731 w 6599237"/>
              <a:gd name="connsiteY1" fmla="*/ 6875622 h 6875622"/>
              <a:gd name="connsiteX2" fmla="*/ 6584949 w 6599237"/>
              <a:gd name="connsiteY2" fmla="*/ 6870858 h 6875622"/>
              <a:gd name="connsiteX3" fmla="*/ 6599237 w 6599237"/>
              <a:gd name="connsiteY3" fmla="*/ 0 h 6875622"/>
              <a:gd name="connsiteX4" fmla="*/ 2718593 w 6599237"/>
              <a:gd name="connsiteY4" fmla="*/ 8096 h 6875622"/>
              <a:gd name="connsiteX5" fmla="*/ 0 w 6599237"/>
              <a:gd name="connsiteY5" fmla="*/ 5949315 h 6875622"/>
              <a:gd name="connsiteX0" fmla="*/ 0 w 6649243"/>
              <a:gd name="connsiteY0" fmla="*/ 5946934 h 6875622"/>
              <a:gd name="connsiteX1" fmla="*/ 439737 w 6649243"/>
              <a:gd name="connsiteY1" fmla="*/ 6875622 h 6875622"/>
              <a:gd name="connsiteX2" fmla="*/ 6634955 w 6649243"/>
              <a:gd name="connsiteY2" fmla="*/ 6870858 h 6875622"/>
              <a:gd name="connsiteX3" fmla="*/ 6649243 w 6649243"/>
              <a:gd name="connsiteY3" fmla="*/ 0 h 6875622"/>
              <a:gd name="connsiteX4" fmla="*/ 2768599 w 6649243"/>
              <a:gd name="connsiteY4" fmla="*/ 8096 h 6875622"/>
              <a:gd name="connsiteX5" fmla="*/ 0 w 6649243"/>
              <a:gd name="connsiteY5" fmla="*/ 5946934 h 6875622"/>
              <a:gd name="connsiteX0" fmla="*/ 0 w 6568280"/>
              <a:gd name="connsiteY0" fmla="*/ 5954078 h 6875622"/>
              <a:gd name="connsiteX1" fmla="*/ 358774 w 6568280"/>
              <a:gd name="connsiteY1" fmla="*/ 6875622 h 6875622"/>
              <a:gd name="connsiteX2" fmla="*/ 6553992 w 6568280"/>
              <a:gd name="connsiteY2" fmla="*/ 6870858 h 6875622"/>
              <a:gd name="connsiteX3" fmla="*/ 6568280 w 6568280"/>
              <a:gd name="connsiteY3" fmla="*/ 0 h 6875622"/>
              <a:gd name="connsiteX4" fmla="*/ 2687636 w 6568280"/>
              <a:gd name="connsiteY4" fmla="*/ 8096 h 6875622"/>
              <a:gd name="connsiteX5" fmla="*/ 0 w 6568280"/>
              <a:gd name="connsiteY5" fmla="*/ 5954078 h 6875622"/>
              <a:gd name="connsiteX0" fmla="*/ 0 w 6654005"/>
              <a:gd name="connsiteY0" fmla="*/ 5942172 h 6875622"/>
              <a:gd name="connsiteX1" fmla="*/ 444499 w 6654005"/>
              <a:gd name="connsiteY1" fmla="*/ 6875622 h 6875622"/>
              <a:gd name="connsiteX2" fmla="*/ 6639717 w 6654005"/>
              <a:gd name="connsiteY2" fmla="*/ 6870858 h 6875622"/>
              <a:gd name="connsiteX3" fmla="*/ 6654005 w 6654005"/>
              <a:gd name="connsiteY3" fmla="*/ 0 h 6875622"/>
              <a:gd name="connsiteX4" fmla="*/ 2773361 w 6654005"/>
              <a:gd name="connsiteY4" fmla="*/ 8096 h 6875622"/>
              <a:gd name="connsiteX5" fmla="*/ 0 w 6654005"/>
              <a:gd name="connsiteY5" fmla="*/ 5942172 h 6875622"/>
              <a:gd name="connsiteX0" fmla="*/ 0 w 6654005"/>
              <a:gd name="connsiteY0" fmla="*/ 5942172 h 6875622"/>
              <a:gd name="connsiteX1" fmla="*/ 444499 w 6654005"/>
              <a:gd name="connsiteY1" fmla="*/ 6875622 h 6875622"/>
              <a:gd name="connsiteX2" fmla="*/ 6651623 w 6654005"/>
              <a:gd name="connsiteY2" fmla="*/ 6868477 h 6875622"/>
              <a:gd name="connsiteX3" fmla="*/ 6654005 w 6654005"/>
              <a:gd name="connsiteY3" fmla="*/ 0 h 6875622"/>
              <a:gd name="connsiteX4" fmla="*/ 2773361 w 6654005"/>
              <a:gd name="connsiteY4" fmla="*/ 8096 h 6875622"/>
              <a:gd name="connsiteX5" fmla="*/ 0 w 6654005"/>
              <a:gd name="connsiteY5" fmla="*/ 5942172 h 6875622"/>
              <a:gd name="connsiteX0" fmla="*/ 0 w 6665067"/>
              <a:gd name="connsiteY0" fmla="*/ 5942172 h 6875622"/>
              <a:gd name="connsiteX1" fmla="*/ 444499 w 6665067"/>
              <a:gd name="connsiteY1" fmla="*/ 6875622 h 6875622"/>
              <a:gd name="connsiteX2" fmla="*/ 6664323 w 6665067"/>
              <a:gd name="connsiteY2" fmla="*/ 6871652 h 6875622"/>
              <a:gd name="connsiteX3" fmla="*/ 6654005 w 6665067"/>
              <a:gd name="connsiteY3" fmla="*/ 0 h 6875622"/>
              <a:gd name="connsiteX4" fmla="*/ 2773361 w 6665067"/>
              <a:gd name="connsiteY4" fmla="*/ 8096 h 6875622"/>
              <a:gd name="connsiteX5" fmla="*/ 0 w 6665067"/>
              <a:gd name="connsiteY5" fmla="*/ 5942172 h 6875622"/>
              <a:gd name="connsiteX0" fmla="*/ 0 w 6665067"/>
              <a:gd name="connsiteY0" fmla="*/ 5942172 h 6875622"/>
              <a:gd name="connsiteX1" fmla="*/ 444499 w 6665067"/>
              <a:gd name="connsiteY1" fmla="*/ 6875622 h 6875622"/>
              <a:gd name="connsiteX2" fmla="*/ 6664323 w 6665067"/>
              <a:gd name="connsiteY2" fmla="*/ 6871652 h 6875622"/>
              <a:gd name="connsiteX3" fmla="*/ 6654005 w 6665067"/>
              <a:gd name="connsiteY3" fmla="*/ 0 h 6875622"/>
              <a:gd name="connsiteX4" fmla="*/ 2827186 w 6665067"/>
              <a:gd name="connsiteY4" fmla="*/ 11262 h 6875622"/>
              <a:gd name="connsiteX5" fmla="*/ 0 w 6665067"/>
              <a:gd name="connsiteY5" fmla="*/ 5942172 h 6875622"/>
              <a:gd name="connsiteX0" fmla="*/ 0 w 6665067"/>
              <a:gd name="connsiteY0" fmla="*/ 5942172 h 6875622"/>
              <a:gd name="connsiteX1" fmla="*/ 444499 w 6665067"/>
              <a:gd name="connsiteY1" fmla="*/ 6875622 h 6875622"/>
              <a:gd name="connsiteX2" fmla="*/ 6664323 w 6665067"/>
              <a:gd name="connsiteY2" fmla="*/ 6871652 h 6875622"/>
              <a:gd name="connsiteX3" fmla="*/ 6654005 w 6665067"/>
              <a:gd name="connsiteY3" fmla="*/ 0 h 6875622"/>
              <a:gd name="connsiteX4" fmla="*/ 2779693 w 6665067"/>
              <a:gd name="connsiteY4" fmla="*/ 14428 h 6875622"/>
              <a:gd name="connsiteX5" fmla="*/ 0 w 6665067"/>
              <a:gd name="connsiteY5" fmla="*/ 5942172 h 6875622"/>
              <a:gd name="connsiteX0" fmla="*/ 0 w 6665067"/>
              <a:gd name="connsiteY0" fmla="*/ 5942172 h 6875622"/>
              <a:gd name="connsiteX1" fmla="*/ 444499 w 6665067"/>
              <a:gd name="connsiteY1" fmla="*/ 6875622 h 6875622"/>
              <a:gd name="connsiteX2" fmla="*/ 6664323 w 6665067"/>
              <a:gd name="connsiteY2" fmla="*/ 6871652 h 6875622"/>
              <a:gd name="connsiteX3" fmla="*/ 6654005 w 6665067"/>
              <a:gd name="connsiteY3" fmla="*/ 0 h 6875622"/>
              <a:gd name="connsiteX4" fmla="*/ 2822437 w 6665067"/>
              <a:gd name="connsiteY4" fmla="*/ 9678 h 6875622"/>
              <a:gd name="connsiteX5" fmla="*/ 0 w 6665067"/>
              <a:gd name="connsiteY5" fmla="*/ 5942172 h 6875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665067" h="6875622">
                <a:moveTo>
                  <a:pt x="0" y="5942172"/>
                </a:moveTo>
                <a:lnTo>
                  <a:pt x="444499" y="6875622"/>
                </a:lnTo>
                <a:lnTo>
                  <a:pt x="6664323" y="6871652"/>
                </a:lnTo>
                <a:cubicBezTo>
                  <a:pt x="6669086" y="4573746"/>
                  <a:pt x="6649242" y="2297906"/>
                  <a:pt x="6654005" y="0"/>
                </a:cubicBezTo>
                <a:lnTo>
                  <a:pt x="2822437" y="9678"/>
                </a:lnTo>
                <a:lnTo>
                  <a:pt x="0" y="5942172"/>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4" name="Freeform 13"/>
          <p:cNvSpPr/>
          <p:nvPr userDrawn="1"/>
        </p:nvSpPr>
        <p:spPr>
          <a:xfrm>
            <a:off x="-19332" y="654130"/>
            <a:ext cx="2956560" cy="6217920"/>
          </a:xfrm>
          <a:custGeom>
            <a:avLst/>
            <a:gdLst>
              <a:gd name="connsiteX0" fmla="*/ 0 w 2956560"/>
              <a:gd name="connsiteY0" fmla="*/ 0 h 6217920"/>
              <a:gd name="connsiteX1" fmla="*/ 2956560 w 2956560"/>
              <a:gd name="connsiteY1" fmla="*/ 6217920 h 6217920"/>
              <a:gd name="connsiteX2" fmla="*/ 7620 w 2956560"/>
              <a:gd name="connsiteY2" fmla="*/ 6217920 h 6217920"/>
              <a:gd name="connsiteX3" fmla="*/ 0 w 2956560"/>
              <a:gd name="connsiteY3" fmla="*/ 0 h 6217920"/>
            </a:gdLst>
            <a:ahLst/>
            <a:cxnLst>
              <a:cxn ang="0">
                <a:pos x="connsiteX0" y="connsiteY0"/>
              </a:cxn>
              <a:cxn ang="0">
                <a:pos x="connsiteX1" y="connsiteY1"/>
              </a:cxn>
              <a:cxn ang="0">
                <a:pos x="connsiteX2" y="connsiteY2"/>
              </a:cxn>
              <a:cxn ang="0">
                <a:pos x="connsiteX3" y="connsiteY3"/>
              </a:cxn>
            </a:cxnLst>
            <a:rect l="l" t="t" r="r" b="b"/>
            <a:pathLst>
              <a:path w="2956560" h="6217920">
                <a:moveTo>
                  <a:pt x="0" y="0"/>
                </a:moveTo>
                <a:lnTo>
                  <a:pt x="2956560" y="6217920"/>
                </a:lnTo>
                <a:lnTo>
                  <a:pt x="7620" y="6217920"/>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5" name="Freeform 14"/>
          <p:cNvSpPr/>
          <p:nvPr userDrawn="1"/>
        </p:nvSpPr>
        <p:spPr>
          <a:xfrm>
            <a:off x="-29333" y="-26112"/>
            <a:ext cx="5337493" cy="5963162"/>
          </a:xfrm>
          <a:custGeom>
            <a:avLst/>
            <a:gdLst>
              <a:gd name="connsiteX0" fmla="*/ 0 w 5303520"/>
              <a:gd name="connsiteY0" fmla="*/ 609600 h 5935980"/>
              <a:gd name="connsiteX1" fmla="*/ 2529840 w 5303520"/>
              <a:gd name="connsiteY1" fmla="*/ 5935980 h 5935980"/>
              <a:gd name="connsiteX2" fmla="*/ 5303520 w 5303520"/>
              <a:gd name="connsiteY2" fmla="*/ 0 h 5935980"/>
              <a:gd name="connsiteX3" fmla="*/ 22860 w 5303520"/>
              <a:gd name="connsiteY3" fmla="*/ 0 h 5935980"/>
              <a:gd name="connsiteX4" fmla="*/ 0 w 5303520"/>
              <a:gd name="connsiteY4" fmla="*/ 609600 h 5935980"/>
              <a:gd name="connsiteX0" fmla="*/ 0 w 5291614"/>
              <a:gd name="connsiteY0" fmla="*/ 664369 h 5935980"/>
              <a:gd name="connsiteX1" fmla="*/ 2517934 w 5291614"/>
              <a:gd name="connsiteY1" fmla="*/ 5935980 h 5935980"/>
              <a:gd name="connsiteX2" fmla="*/ 5291614 w 5291614"/>
              <a:gd name="connsiteY2" fmla="*/ 0 h 5935980"/>
              <a:gd name="connsiteX3" fmla="*/ 10954 w 5291614"/>
              <a:gd name="connsiteY3" fmla="*/ 0 h 5935980"/>
              <a:gd name="connsiteX4" fmla="*/ 0 w 5291614"/>
              <a:gd name="connsiteY4" fmla="*/ 664369 h 5935980"/>
              <a:gd name="connsiteX0" fmla="*/ 58103 w 5280660"/>
              <a:gd name="connsiteY0" fmla="*/ 640557 h 5935980"/>
              <a:gd name="connsiteX1" fmla="*/ 2506980 w 5280660"/>
              <a:gd name="connsiteY1" fmla="*/ 5935980 h 5935980"/>
              <a:gd name="connsiteX2" fmla="*/ 5280660 w 5280660"/>
              <a:gd name="connsiteY2" fmla="*/ 0 h 5935980"/>
              <a:gd name="connsiteX3" fmla="*/ 0 w 5280660"/>
              <a:gd name="connsiteY3" fmla="*/ 0 h 5935980"/>
              <a:gd name="connsiteX4" fmla="*/ 58103 w 5280660"/>
              <a:gd name="connsiteY4" fmla="*/ 640557 h 5935980"/>
              <a:gd name="connsiteX0" fmla="*/ 0 w 5286851"/>
              <a:gd name="connsiteY0" fmla="*/ 664370 h 5935980"/>
              <a:gd name="connsiteX1" fmla="*/ 2513171 w 5286851"/>
              <a:gd name="connsiteY1" fmla="*/ 5935980 h 5935980"/>
              <a:gd name="connsiteX2" fmla="*/ 5286851 w 5286851"/>
              <a:gd name="connsiteY2" fmla="*/ 0 h 5935980"/>
              <a:gd name="connsiteX3" fmla="*/ 6191 w 5286851"/>
              <a:gd name="connsiteY3" fmla="*/ 0 h 5935980"/>
              <a:gd name="connsiteX4" fmla="*/ 0 w 5286851"/>
              <a:gd name="connsiteY4" fmla="*/ 664370 h 5935980"/>
              <a:gd name="connsiteX0" fmla="*/ 3698 w 5290549"/>
              <a:gd name="connsiteY0" fmla="*/ 664370 h 5935980"/>
              <a:gd name="connsiteX1" fmla="*/ 2516869 w 5290549"/>
              <a:gd name="connsiteY1" fmla="*/ 5935980 h 5935980"/>
              <a:gd name="connsiteX2" fmla="*/ 5290549 w 5290549"/>
              <a:gd name="connsiteY2" fmla="*/ 0 h 5935980"/>
              <a:gd name="connsiteX3" fmla="*/ 364 w 5290549"/>
              <a:gd name="connsiteY3" fmla="*/ 2382 h 5935980"/>
              <a:gd name="connsiteX4" fmla="*/ 3698 w 5290549"/>
              <a:gd name="connsiteY4" fmla="*/ 664370 h 5935980"/>
              <a:gd name="connsiteX0" fmla="*/ 0 w 5286851"/>
              <a:gd name="connsiteY0" fmla="*/ 664370 h 5935980"/>
              <a:gd name="connsiteX1" fmla="*/ 2513171 w 5286851"/>
              <a:gd name="connsiteY1" fmla="*/ 5935980 h 5935980"/>
              <a:gd name="connsiteX2" fmla="*/ 5286851 w 5286851"/>
              <a:gd name="connsiteY2" fmla="*/ 0 h 5935980"/>
              <a:gd name="connsiteX3" fmla="*/ 3809 w 5286851"/>
              <a:gd name="connsiteY3" fmla="*/ 2382 h 5935980"/>
              <a:gd name="connsiteX4" fmla="*/ 0 w 5286851"/>
              <a:gd name="connsiteY4" fmla="*/ 664370 h 5935980"/>
              <a:gd name="connsiteX0" fmla="*/ 0 w 5282089"/>
              <a:gd name="connsiteY0" fmla="*/ 669133 h 5940743"/>
              <a:gd name="connsiteX1" fmla="*/ 2513171 w 5282089"/>
              <a:gd name="connsiteY1" fmla="*/ 5940743 h 5940743"/>
              <a:gd name="connsiteX2" fmla="*/ 5282089 w 5282089"/>
              <a:gd name="connsiteY2" fmla="*/ 0 h 5940743"/>
              <a:gd name="connsiteX3" fmla="*/ 3809 w 5282089"/>
              <a:gd name="connsiteY3" fmla="*/ 7145 h 5940743"/>
              <a:gd name="connsiteX4" fmla="*/ 0 w 5282089"/>
              <a:gd name="connsiteY4" fmla="*/ 669133 h 5940743"/>
              <a:gd name="connsiteX0" fmla="*/ 0 w 5282089"/>
              <a:gd name="connsiteY0" fmla="*/ 673894 h 5945504"/>
              <a:gd name="connsiteX1" fmla="*/ 2513171 w 5282089"/>
              <a:gd name="connsiteY1" fmla="*/ 5945504 h 5945504"/>
              <a:gd name="connsiteX2" fmla="*/ 5282089 w 5282089"/>
              <a:gd name="connsiteY2" fmla="*/ 4761 h 5945504"/>
              <a:gd name="connsiteX3" fmla="*/ 6191 w 5282089"/>
              <a:gd name="connsiteY3" fmla="*/ 0 h 5945504"/>
              <a:gd name="connsiteX4" fmla="*/ 0 w 5282089"/>
              <a:gd name="connsiteY4" fmla="*/ 673894 h 5945504"/>
              <a:gd name="connsiteX0" fmla="*/ 0 w 5282089"/>
              <a:gd name="connsiteY0" fmla="*/ 669133 h 5940743"/>
              <a:gd name="connsiteX1" fmla="*/ 2513171 w 5282089"/>
              <a:gd name="connsiteY1" fmla="*/ 5940743 h 5940743"/>
              <a:gd name="connsiteX2" fmla="*/ 5282089 w 5282089"/>
              <a:gd name="connsiteY2" fmla="*/ 0 h 5940743"/>
              <a:gd name="connsiteX3" fmla="*/ 10954 w 5282089"/>
              <a:gd name="connsiteY3" fmla="*/ 2383 h 5940743"/>
              <a:gd name="connsiteX4" fmla="*/ 0 w 5282089"/>
              <a:gd name="connsiteY4" fmla="*/ 669133 h 5940743"/>
              <a:gd name="connsiteX0" fmla="*/ 0 w 5291473"/>
              <a:gd name="connsiteY0" fmla="*/ 666758 h 5938368"/>
              <a:gd name="connsiteX1" fmla="*/ 2513171 w 5291473"/>
              <a:gd name="connsiteY1" fmla="*/ 5938368 h 5938368"/>
              <a:gd name="connsiteX2" fmla="*/ 5291473 w 5291473"/>
              <a:gd name="connsiteY2" fmla="*/ 63315 h 5938368"/>
              <a:gd name="connsiteX3" fmla="*/ 10954 w 5291473"/>
              <a:gd name="connsiteY3" fmla="*/ 8 h 5938368"/>
              <a:gd name="connsiteX4" fmla="*/ 0 w 5291473"/>
              <a:gd name="connsiteY4" fmla="*/ 666758 h 5938368"/>
              <a:gd name="connsiteX0" fmla="*/ 0 w 5291473"/>
              <a:gd name="connsiteY0" fmla="*/ 619829 h 5891439"/>
              <a:gd name="connsiteX1" fmla="*/ 2513171 w 5291473"/>
              <a:gd name="connsiteY1" fmla="*/ 5891439 h 5891439"/>
              <a:gd name="connsiteX2" fmla="*/ 5291473 w 5291473"/>
              <a:gd name="connsiteY2" fmla="*/ 16386 h 5891439"/>
              <a:gd name="connsiteX3" fmla="*/ 10954 w 5291473"/>
              <a:gd name="connsiteY3" fmla="*/ 0 h 5891439"/>
              <a:gd name="connsiteX4" fmla="*/ 0 w 5291473"/>
              <a:gd name="connsiteY4" fmla="*/ 619829 h 5891439"/>
              <a:gd name="connsiteX0" fmla="*/ 22008 w 5280636"/>
              <a:gd name="connsiteY0" fmla="*/ 699596 h 5891439"/>
              <a:gd name="connsiteX1" fmla="*/ 2502334 w 5280636"/>
              <a:gd name="connsiteY1" fmla="*/ 5891439 h 5891439"/>
              <a:gd name="connsiteX2" fmla="*/ 5280636 w 5280636"/>
              <a:gd name="connsiteY2" fmla="*/ 16386 h 5891439"/>
              <a:gd name="connsiteX3" fmla="*/ 117 w 5280636"/>
              <a:gd name="connsiteY3" fmla="*/ 0 h 5891439"/>
              <a:gd name="connsiteX4" fmla="*/ 22008 w 5280636"/>
              <a:gd name="connsiteY4" fmla="*/ 699596 h 5891439"/>
              <a:gd name="connsiteX0" fmla="*/ 0 w 5258628"/>
              <a:gd name="connsiteY0" fmla="*/ 683210 h 5875053"/>
              <a:gd name="connsiteX1" fmla="*/ 2480326 w 5258628"/>
              <a:gd name="connsiteY1" fmla="*/ 5875053 h 5875053"/>
              <a:gd name="connsiteX2" fmla="*/ 5258628 w 5258628"/>
              <a:gd name="connsiteY2" fmla="*/ 0 h 5875053"/>
              <a:gd name="connsiteX3" fmla="*/ 15646 w 5258628"/>
              <a:gd name="connsiteY3" fmla="*/ 35228 h 5875053"/>
              <a:gd name="connsiteX4" fmla="*/ 0 w 5258628"/>
              <a:gd name="connsiteY4" fmla="*/ 683210 h 5875053"/>
              <a:gd name="connsiteX0" fmla="*/ 0 w 5258628"/>
              <a:gd name="connsiteY0" fmla="*/ 683210 h 5875053"/>
              <a:gd name="connsiteX1" fmla="*/ 2480326 w 5258628"/>
              <a:gd name="connsiteY1" fmla="*/ 5875053 h 5875053"/>
              <a:gd name="connsiteX2" fmla="*/ 5258628 w 5258628"/>
              <a:gd name="connsiteY2" fmla="*/ 0 h 5875053"/>
              <a:gd name="connsiteX3" fmla="*/ 15646 w 5258628"/>
              <a:gd name="connsiteY3" fmla="*/ 21151 h 5875053"/>
              <a:gd name="connsiteX4" fmla="*/ 0 w 5258628"/>
              <a:gd name="connsiteY4" fmla="*/ 683210 h 58750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58628" h="5875053">
                <a:moveTo>
                  <a:pt x="0" y="683210"/>
                </a:moveTo>
                <a:lnTo>
                  <a:pt x="2480326" y="5875053"/>
                </a:lnTo>
                <a:lnTo>
                  <a:pt x="5258628" y="0"/>
                </a:lnTo>
                <a:lnTo>
                  <a:pt x="15646" y="21151"/>
                </a:lnTo>
                <a:cubicBezTo>
                  <a:pt x="13582" y="242608"/>
                  <a:pt x="2064" y="461753"/>
                  <a:pt x="0" y="6832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59959" y="6408081"/>
            <a:ext cx="1206115" cy="360000"/>
          </a:xfrm>
          <a:prstGeom prst="rect">
            <a:avLst/>
          </a:prstGeom>
        </p:spPr>
      </p:pic>
      <p:sp>
        <p:nvSpPr>
          <p:cNvPr id="8" name="Freeform 7"/>
          <p:cNvSpPr>
            <a:spLocks/>
          </p:cNvSpPr>
          <p:nvPr userDrawn="1"/>
        </p:nvSpPr>
        <p:spPr bwMode="auto">
          <a:xfrm>
            <a:off x="1372708" y="-38259"/>
            <a:ext cx="3948787" cy="6896259"/>
          </a:xfrm>
          <a:custGeom>
            <a:avLst/>
            <a:gdLst>
              <a:gd name="T0" fmla="*/ 734 w 4289"/>
              <a:gd name="T1" fmla="*/ 7523 h 7523"/>
              <a:gd name="T2" fmla="*/ 0 w 4289"/>
              <a:gd name="T3" fmla="*/ 7523 h 7523"/>
              <a:gd name="T4" fmla="*/ 3555 w 4289"/>
              <a:gd name="T5" fmla="*/ 0 h 7523"/>
              <a:gd name="T6" fmla="*/ 4289 w 4289"/>
              <a:gd name="T7" fmla="*/ 0 h 7523"/>
              <a:gd name="T8" fmla="*/ 734 w 4289"/>
              <a:gd name="T9" fmla="*/ 7523 h 7523"/>
            </a:gdLst>
            <a:ahLst/>
            <a:cxnLst>
              <a:cxn ang="0">
                <a:pos x="T0" y="T1"/>
              </a:cxn>
              <a:cxn ang="0">
                <a:pos x="T2" y="T3"/>
              </a:cxn>
              <a:cxn ang="0">
                <a:pos x="T4" y="T5"/>
              </a:cxn>
              <a:cxn ang="0">
                <a:pos x="T6" y="T7"/>
              </a:cxn>
              <a:cxn ang="0">
                <a:pos x="T8" y="T9"/>
              </a:cxn>
            </a:cxnLst>
            <a:rect l="0" t="0" r="r" b="b"/>
            <a:pathLst>
              <a:path w="4289" h="7523">
                <a:moveTo>
                  <a:pt x="734" y="7523"/>
                </a:moveTo>
                <a:lnTo>
                  <a:pt x="0" y="7523"/>
                </a:lnTo>
                <a:lnTo>
                  <a:pt x="3555" y="0"/>
                </a:lnTo>
                <a:lnTo>
                  <a:pt x="4289" y="0"/>
                </a:lnTo>
                <a:lnTo>
                  <a:pt x="734" y="7523"/>
                </a:lnTo>
                <a:close/>
              </a:path>
            </a:pathLst>
          </a:custGeom>
          <a:solidFill>
            <a:srgbClr val="C5EEFF">
              <a:alpha val="29804"/>
            </a:srgbClr>
          </a:solidFill>
          <a:ln>
            <a:noFill/>
          </a:ln>
        </p:spPr>
        <p:txBody>
          <a:bodyPr rot="0" vert="horz" wrap="square" lIns="91440" tIns="45720" rIns="91440" bIns="45720" anchor="t" anchorCtr="0" upright="1">
            <a:noAutofit/>
          </a:bodyPr>
          <a:lstStyle/>
          <a:p>
            <a:endParaRPr lang="en-AU"/>
          </a:p>
        </p:txBody>
      </p:sp>
      <p:sp>
        <p:nvSpPr>
          <p:cNvPr id="9" name="Title 1"/>
          <p:cNvSpPr>
            <a:spLocks noGrp="1"/>
          </p:cNvSpPr>
          <p:nvPr>
            <p:ph type="ctrTitle"/>
          </p:nvPr>
        </p:nvSpPr>
        <p:spPr>
          <a:xfrm>
            <a:off x="4247272" y="2027566"/>
            <a:ext cx="4775772" cy="1470025"/>
          </a:xfrm>
          <a:prstGeom prst="rect">
            <a:avLst/>
          </a:prstGeom>
        </p:spPr>
        <p:txBody>
          <a:bodyPr>
            <a:normAutofit/>
          </a:bodyPr>
          <a:lstStyle>
            <a:lvl1pPr>
              <a:defRPr sz="3300">
                <a:solidFill>
                  <a:schemeClr val="bg1"/>
                </a:solidFill>
              </a:defRPr>
            </a:lvl1pPr>
          </a:lstStyle>
          <a:p>
            <a:r>
              <a:rPr lang="en-US"/>
              <a:t>Click to edit Master title style</a:t>
            </a:r>
            <a:endParaRPr lang="en-AU" dirty="0"/>
          </a:p>
        </p:txBody>
      </p:sp>
      <p:sp>
        <p:nvSpPr>
          <p:cNvPr id="10" name="Subtitle 2"/>
          <p:cNvSpPr>
            <a:spLocks noGrp="1"/>
          </p:cNvSpPr>
          <p:nvPr>
            <p:ph type="subTitle" idx="1"/>
          </p:nvPr>
        </p:nvSpPr>
        <p:spPr>
          <a:xfrm>
            <a:off x="4247262" y="3726503"/>
            <a:ext cx="4789161" cy="1518260"/>
          </a:xfrm>
          <a:prstGeom prst="rect">
            <a:avLst/>
          </a:prstGeom>
        </p:spPr>
        <p:txBody>
          <a:bodyPr>
            <a:normAutofit/>
          </a:bodyPr>
          <a:lstStyle>
            <a:lvl1pPr marL="0" indent="0" algn="l">
              <a:buNone/>
              <a:defRPr sz="2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AU" dirty="0"/>
          </a:p>
        </p:txBody>
      </p:sp>
    </p:spTree>
    <p:extLst>
      <p:ext uri="{BB962C8B-B14F-4D97-AF65-F5344CB8AC3E}">
        <p14:creationId xmlns:p14="http://schemas.microsoft.com/office/powerpoint/2010/main" val="2668927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Widescreen Two Content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84767"/>
            <a:ext cx="8255000" cy="600000"/>
          </a:xfrm>
          <a:prstGeom prst="rect">
            <a:avLst/>
          </a:prstGeom>
        </p:spPr>
        <p:txBody>
          <a:bodyPr/>
          <a:lstStyle/>
          <a:p>
            <a:r>
              <a:rPr lang="en-US"/>
              <a:t>Click to edit Master title style</a:t>
            </a:r>
            <a:endParaRPr lang="en-AU"/>
          </a:p>
        </p:txBody>
      </p:sp>
      <p:sp>
        <p:nvSpPr>
          <p:cNvPr id="3" name="Content Placeholder 2"/>
          <p:cNvSpPr>
            <a:spLocks noGrp="1"/>
          </p:cNvSpPr>
          <p:nvPr>
            <p:ph sz="half" idx="1"/>
          </p:nvPr>
        </p:nvSpPr>
        <p:spPr>
          <a:xfrm>
            <a:off x="457200" y="1600201"/>
            <a:ext cx="2933700" cy="4525963"/>
          </a:xfrm>
          <a:prstGeom prst="rect">
            <a:avLst/>
          </a:prstGeom>
        </p:spPr>
        <p:txBody>
          <a:bodyPr/>
          <a:lstStyle>
            <a:lvl1pPr>
              <a:defRPr sz="2400"/>
            </a:lvl1pPr>
            <a:lvl2pPr>
              <a:defRPr sz="2200"/>
            </a:lvl2pPr>
            <a:lvl3pPr>
              <a:defRPr sz="1800"/>
            </a:lvl3pPr>
            <a:lvl4pPr>
              <a:defRPr sz="14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Content Placeholder 3"/>
          <p:cNvSpPr>
            <a:spLocks noGrp="1"/>
          </p:cNvSpPr>
          <p:nvPr>
            <p:ph sz="half" idx="2"/>
          </p:nvPr>
        </p:nvSpPr>
        <p:spPr>
          <a:xfrm>
            <a:off x="3492500" y="1600201"/>
            <a:ext cx="51943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6" name="Footer Placeholder 5"/>
          <p:cNvSpPr>
            <a:spLocks noGrp="1"/>
          </p:cNvSpPr>
          <p:nvPr>
            <p:ph type="ftr" sz="quarter" idx="11"/>
          </p:nvPr>
        </p:nvSpPr>
        <p:spPr>
          <a:xfrm>
            <a:off x="3124200" y="6356352"/>
            <a:ext cx="2895600" cy="365125"/>
          </a:xfrm>
          <a:prstGeom prst="rect">
            <a:avLst/>
          </a:prstGeom>
        </p:spPr>
        <p:txBody>
          <a:bodyPr/>
          <a:lstStyle/>
          <a:p>
            <a:endParaRPr lang="en-AU"/>
          </a:p>
        </p:txBody>
      </p:sp>
      <p:sp>
        <p:nvSpPr>
          <p:cNvPr id="8" name="Slide Number Placeholder 74"/>
          <p:cNvSpPr txBox="1">
            <a:spLocks/>
          </p:cNvSpPr>
          <p:nvPr userDrawn="1"/>
        </p:nvSpPr>
        <p:spPr>
          <a:xfrm>
            <a:off x="8763008" y="519172"/>
            <a:ext cx="386297" cy="365125"/>
          </a:xfrm>
          <a:prstGeom prst="rect">
            <a:avLst/>
          </a:prstGeom>
        </p:spPr>
        <p:txBody>
          <a:bodyPr/>
          <a:lstStyle>
            <a:defPPr>
              <a:defRPr lang="en-US"/>
            </a:defPPr>
            <a:lvl1pPr marL="0" algn="ct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E9308C4-4B5E-466C-BB60-106319067F0F}" type="slidenum">
              <a:rPr lang="en-AU" smtClean="0"/>
              <a:pPr/>
              <a:t>‹#›</a:t>
            </a:fld>
            <a:endParaRPr lang="en-AU"/>
          </a:p>
        </p:txBody>
      </p:sp>
    </p:spTree>
    <p:extLst>
      <p:ext uri="{BB962C8B-B14F-4D97-AF65-F5344CB8AC3E}">
        <p14:creationId xmlns:p14="http://schemas.microsoft.com/office/powerpoint/2010/main" val="69176549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Widescreen 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63550" y="1137709"/>
            <a:ext cx="8223250" cy="5081587"/>
          </a:xfrm>
        </p:spPr>
        <p:txBody>
          <a:bodyPr/>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6" name="Footer Placeholder 5"/>
          <p:cNvSpPr>
            <a:spLocks noGrp="1"/>
          </p:cNvSpPr>
          <p:nvPr>
            <p:ph type="ftr" sz="quarter" idx="11"/>
          </p:nvPr>
        </p:nvSpPr>
        <p:spPr/>
        <p:txBody>
          <a:bodyPr/>
          <a:lstStyle>
            <a:lvl1pPr>
              <a:defRPr>
                <a:solidFill>
                  <a:schemeClr val="tx1"/>
                </a:solidFill>
              </a:defRPr>
            </a:lvl1pPr>
          </a:lstStyle>
          <a:p>
            <a:endParaRPr lang="en-AU"/>
          </a:p>
        </p:txBody>
      </p:sp>
      <p:sp>
        <p:nvSpPr>
          <p:cNvPr id="7" name="Slide Number Placeholder 6"/>
          <p:cNvSpPr>
            <a:spLocks noGrp="1"/>
          </p:cNvSpPr>
          <p:nvPr>
            <p:ph type="sldNum" sz="quarter" idx="12"/>
          </p:nvPr>
        </p:nvSpPr>
        <p:spPr/>
        <p:txBody>
          <a:bodyPr/>
          <a:lstStyle/>
          <a:p>
            <a:fld id="{D4CC8FE0-A320-4B8B-9549-88DADE3F8781}" type="slidenum">
              <a:rPr lang="en-AU" smtClean="0"/>
              <a:t>‹#›</a:t>
            </a:fld>
            <a:endParaRPr lang="en-AU"/>
          </a:p>
        </p:txBody>
      </p:sp>
      <p:sp>
        <p:nvSpPr>
          <p:cNvPr id="8" name="Title 1"/>
          <p:cNvSpPr>
            <a:spLocks noGrp="1"/>
          </p:cNvSpPr>
          <p:nvPr>
            <p:ph type="title"/>
          </p:nvPr>
        </p:nvSpPr>
        <p:spPr>
          <a:xfrm>
            <a:off x="457200" y="284767"/>
            <a:ext cx="8255000" cy="600000"/>
          </a:xfrm>
          <a:prstGeom prst="rect">
            <a:avLst/>
          </a:prstGeom>
        </p:spPr>
        <p:txBody>
          <a:bodyPr/>
          <a:lstStyle/>
          <a:p>
            <a:r>
              <a:rPr lang="en-US"/>
              <a:t>Click to edit Master title style</a:t>
            </a:r>
            <a:endParaRPr lang="en-AU"/>
          </a:p>
        </p:txBody>
      </p:sp>
    </p:spTree>
    <p:extLst>
      <p:ext uri="{BB962C8B-B14F-4D97-AF65-F5344CB8AC3E}">
        <p14:creationId xmlns:p14="http://schemas.microsoft.com/office/powerpoint/2010/main" val="22546337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Widescreen dark background title and content">
    <p:spTree>
      <p:nvGrpSpPr>
        <p:cNvPr id="1" name=""/>
        <p:cNvGrpSpPr/>
        <p:nvPr/>
      </p:nvGrpSpPr>
      <p:grpSpPr>
        <a:xfrm>
          <a:off x="0" y="0"/>
          <a:ext cx="0" cy="0"/>
          <a:chOff x="0" y="0"/>
          <a:chExt cx="0" cy="0"/>
        </a:xfrm>
      </p:grpSpPr>
      <p:sp>
        <p:nvSpPr>
          <p:cNvPr id="9" name="Freeform 8"/>
          <p:cNvSpPr>
            <a:spLocks/>
          </p:cNvSpPr>
          <p:nvPr userDrawn="1"/>
        </p:nvSpPr>
        <p:spPr bwMode="auto">
          <a:xfrm>
            <a:off x="8649002" y="135473"/>
            <a:ext cx="494998" cy="852551"/>
          </a:xfrm>
          <a:custGeom>
            <a:avLst/>
            <a:gdLst>
              <a:gd name="T0" fmla="*/ 614 w 994"/>
              <a:gd name="T1" fmla="*/ 0 h 1284"/>
              <a:gd name="T2" fmla="*/ 614 w 994"/>
              <a:gd name="T3" fmla="*/ 0 h 1284"/>
              <a:gd name="T4" fmla="*/ 0 w 994"/>
              <a:gd name="T5" fmla="*/ 1284 h 1284"/>
              <a:gd name="T6" fmla="*/ 614 w 994"/>
              <a:gd name="T7" fmla="*/ 1284 h 1284"/>
              <a:gd name="T8" fmla="*/ 614 w 994"/>
              <a:gd name="T9" fmla="*/ 1284 h 1284"/>
              <a:gd name="T10" fmla="*/ 994 w 994"/>
              <a:gd name="T11" fmla="*/ 1284 h 1284"/>
              <a:gd name="T12" fmla="*/ 994 w 994"/>
              <a:gd name="T13" fmla="*/ 0 h 1284"/>
              <a:gd name="T14" fmla="*/ 614 w 994"/>
              <a:gd name="T15" fmla="*/ 0 h 128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94" h="1284">
                <a:moveTo>
                  <a:pt x="614" y="0"/>
                </a:moveTo>
                <a:lnTo>
                  <a:pt x="614" y="0"/>
                </a:lnTo>
                <a:lnTo>
                  <a:pt x="0" y="1284"/>
                </a:lnTo>
                <a:lnTo>
                  <a:pt x="614" y="1284"/>
                </a:lnTo>
                <a:lnTo>
                  <a:pt x="614" y="1284"/>
                </a:lnTo>
                <a:lnTo>
                  <a:pt x="994" y="1284"/>
                </a:lnTo>
                <a:lnTo>
                  <a:pt x="994" y="0"/>
                </a:lnTo>
                <a:lnTo>
                  <a:pt x="614" y="0"/>
                </a:lnTo>
                <a:close/>
              </a:path>
            </a:pathLst>
          </a:custGeom>
          <a:solidFill>
            <a:schemeClr val="accent2"/>
          </a:solidFill>
          <a:ln>
            <a:noFill/>
          </a:ln>
          <a:extLst/>
        </p:spPr>
        <p:txBody>
          <a:bodyPr rot="0" vert="horz" wrap="square" lIns="91440" tIns="45720" rIns="91440" bIns="45720" anchor="t" anchorCtr="0" upright="1">
            <a:noAutofit/>
          </a:bodyPr>
          <a:lstStyle/>
          <a:p>
            <a:endParaRPr lang="en-AU"/>
          </a:p>
        </p:txBody>
      </p:sp>
      <p:sp>
        <p:nvSpPr>
          <p:cNvPr id="2" name="Title 1"/>
          <p:cNvSpPr>
            <a:spLocks noGrp="1"/>
          </p:cNvSpPr>
          <p:nvPr>
            <p:ph type="title"/>
          </p:nvPr>
        </p:nvSpPr>
        <p:spPr>
          <a:xfrm>
            <a:off x="457200" y="269065"/>
            <a:ext cx="8242300" cy="600000"/>
          </a:xfrm>
          <a:prstGeom prst="rect">
            <a:avLst/>
          </a:prstGeom>
        </p:spPr>
        <p:txBody>
          <a:bodyPr/>
          <a:lstStyle/>
          <a:p>
            <a:r>
              <a:rPr lang="en-US"/>
              <a:t>Click to edit Master title style</a:t>
            </a:r>
            <a:endParaRPr lang="en-AU"/>
          </a:p>
        </p:txBody>
      </p:sp>
      <p:sp>
        <p:nvSpPr>
          <p:cNvPr id="3" name="Content Placeholder 2"/>
          <p:cNvSpPr>
            <a:spLocks noGrp="1"/>
          </p:cNvSpPr>
          <p:nvPr>
            <p:ph idx="1"/>
          </p:nvPr>
        </p:nvSpPr>
        <p:spPr>
          <a:xfrm>
            <a:off x="457200" y="1600201"/>
            <a:ext cx="8496944" cy="4425355"/>
          </a:xfrm>
          <a:prstGeom prst="rect">
            <a:avLst/>
          </a:prstGeo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Footer Placeholder 4"/>
          <p:cNvSpPr>
            <a:spLocks noGrp="1"/>
          </p:cNvSpPr>
          <p:nvPr>
            <p:ph type="ftr" sz="quarter" idx="11"/>
          </p:nvPr>
        </p:nvSpPr>
        <p:spPr>
          <a:xfrm>
            <a:off x="3124200" y="6356352"/>
            <a:ext cx="2895600" cy="365125"/>
          </a:xfrm>
          <a:prstGeom prst="rect">
            <a:avLst/>
          </a:prstGeom>
        </p:spPr>
        <p:txBody>
          <a:bodyPr/>
          <a:lstStyle>
            <a:lvl1pPr>
              <a:defRPr>
                <a:solidFill>
                  <a:schemeClr val="bg1"/>
                </a:solidFill>
              </a:defRPr>
            </a:lvl1pPr>
          </a:lstStyle>
          <a:p>
            <a:endParaRPr lang="en-AU"/>
          </a:p>
        </p:txBody>
      </p:sp>
      <p:sp>
        <p:nvSpPr>
          <p:cNvPr id="7" name="Slide Number Placeholder 74"/>
          <p:cNvSpPr txBox="1">
            <a:spLocks/>
          </p:cNvSpPr>
          <p:nvPr userDrawn="1"/>
        </p:nvSpPr>
        <p:spPr>
          <a:xfrm>
            <a:off x="8763008" y="519172"/>
            <a:ext cx="386297" cy="365125"/>
          </a:xfrm>
          <a:prstGeom prst="rect">
            <a:avLst/>
          </a:prstGeom>
        </p:spPr>
        <p:txBody>
          <a:bodyPr/>
          <a:lstStyle>
            <a:defPPr>
              <a:defRPr lang="en-US"/>
            </a:defPPr>
            <a:lvl1pPr marL="0" algn="ct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E9308C4-4B5E-466C-BB60-106319067F0F}" type="slidenum">
              <a:rPr lang="en-AU" smtClean="0"/>
              <a:pPr/>
              <a:t>‹#›</a:t>
            </a:fld>
            <a:endParaRPr lang="en-AU"/>
          </a:p>
        </p:txBody>
      </p:sp>
    </p:spTree>
    <p:extLst>
      <p:ext uri="{BB962C8B-B14F-4D97-AF65-F5344CB8AC3E}">
        <p14:creationId xmlns:p14="http://schemas.microsoft.com/office/powerpoint/2010/main" val="23020130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Widescreen dark background 2 content">
    <p:spTree>
      <p:nvGrpSpPr>
        <p:cNvPr id="1" name=""/>
        <p:cNvGrpSpPr/>
        <p:nvPr/>
      </p:nvGrpSpPr>
      <p:grpSpPr>
        <a:xfrm>
          <a:off x="0" y="0"/>
          <a:ext cx="0" cy="0"/>
          <a:chOff x="0" y="0"/>
          <a:chExt cx="0" cy="0"/>
        </a:xfrm>
      </p:grpSpPr>
      <p:sp>
        <p:nvSpPr>
          <p:cNvPr id="7" name="Freeform 6"/>
          <p:cNvSpPr>
            <a:spLocks/>
          </p:cNvSpPr>
          <p:nvPr userDrawn="1"/>
        </p:nvSpPr>
        <p:spPr bwMode="auto">
          <a:xfrm>
            <a:off x="8649002" y="135473"/>
            <a:ext cx="494998" cy="852551"/>
          </a:xfrm>
          <a:custGeom>
            <a:avLst/>
            <a:gdLst>
              <a:gd name="T0" fmla="*/ 614 w 994"/>
              <a:gd name="T1" fmla="*/ 0 h 1284"/>
              <a:gd name="T2" fmla="*/ 614 w 994"/>
              <a:gd name="T3" fmla="*/ 0 h 1284"/>
              <a:gd name="T4" fmla="*/ 0 w 994"/>
              <a:gd name="T5" fmla="*/ 1284 h 1284"/>
              <a:gd name="T6" fmla="*/ 614 w 994"/>
              <a:gd name="T7" fmla="*/ 1284 h 1284"/>
              <a:gd name="T8" fmla="*/ 614 w 994"/>
              <a:gd name="T9" fmla="*/ 1284 h 1284"/>
              <a:gd name="T10" fmla="*/ 994 w 994"/>
              <a:gd name="T11" fmla="*/ 1284 h 1284"/>
              <a:gd name="T12" fmla="*/ 994 w 994"/>
              <a:gd name="T13" fmla="*/ 0 h 1284"/>
              <a:gd name="T14" fmla="*/ 614 w 994"/>
              <a:gd name="T15" fmla="*/ 0 h 128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94" h="1284">
                <a:moveTo>
                  <a:pt x="614" y="0"/>
                </a:moveTo>
                <a:lnTo>
                  <a:pt x="614" y="0"/>
                </a:lnTo>
                <a:lnTo>
                  <a:pt x="0" y="1284"/>
                </a:lnTo>
                <a:lnTo>
                  <a:pt x="614" y="1284"/>
                </a:lnTo>
                <a:lnTo>
                  <a:pt x="614" y="1284"/>
                </a:lnTo>
                <a:lnTo>
                  <a:pt x="994" y="1284"/>
                </a:lnTo>
                <a:lnTo>
                  <a:pt x="994" y="0"/>
                </a:lnTo>
                <a:lnTo>
                  <a:pt x="614" y="0"/>
                </a:lnTo>
                <a:close/>
              </a:path>
            </a:pathLst>
          </a:custGeom>
          <a:solidFill>
            <a:schemeClr val="accent2"/>
          </a:solidFill>
          <a:ln>
            <a:noFill/>
          </a:ln>
          <a:extLst/>
        </p:spPr>
        <p:txBody>
          <a:bodyPr rot="0" vert="horz" wrap="square" lIns="91440" tIns="45720" rIns="91440" bIns="45720" anchor="t" anchorCtr="0" upright="1">
            <a:noAutofit/>
          </a:bodyPr>
          <a:lstStyle/>
          <a:p>
            <a:endParaRPr lang="en-AU"/>
          </a:p>
        </p:txBody>
      </p:sp>
      <p:sp>
        <p:nvSpPr>
          <p:cNvPr id="2" name="Title 1"/>
          <p:cNvSpPr>
            <a:spLocks noGrp="1"/>
          </p:cNvSpPr>
          <p:nvPr>
            <p:ph type="title"/>
          </p:nvPr>
        </p:nvSpPr>
        <p:spPr>
          <a:xfrm>
            <a:off x="457200" y="284767"/>
            <a:ext cx="8255000" cy="600000"/>
          </a:xfrm>
          <a:prstGeom prst="rect">
            <a:avLst/>
          </a:prstGeom>
        </p:spPr>
        <p:txBody>
          <a:bodyPr/>
          <a:lstStyle/>
          <a:p>
            <a:r>
              <a:rPr lang="en-US"/>
              <a:t>Click to edit Master title style</a:t>
            </a:r>
            <a:endParaRPr lang="en-AU"/>
          </a:p>
        </p:txBody>
      </p:sp>
      <p:sp>
        <p:nvSpPr>
          <p:cNvPr id="3" name="Content Placeholder 2"/>
          <p:cNvSpPr>
            <a:spLocks noGrp="1"/>
          </p:cNvSpPr>
          <p:nvPr>
            <p:ph sz="half" idx="1"/>
          </p:nvPr>
        </p:nvSpPr>
        <p:spPr>
          <a:xfrm>
            <a:off x="457200" y="1600201"/>
            <a:ext cx="4038600" cy="4525963"/>
          </a:xfrm>
          <a:prstGeom prst="rect">
            <a:avLst/>
          </a:prstGeom>
        </p:spPr>
        <p:txBody>
          <a:bodyPr/>
          <a:lstStyle>
            <a:lvl1pPr>
              <a:defRPr sz="2800">
                <a:solidFill>
                  <a:schemeClr val="bg1"/>
                </a:solidFill>
              </a:defRPr>
            </a:lvl1pPr>
            <a:lvl2pPr>
              <a:defRPr sz="2400">
                <a:solidFill>
                  <a:schemeClr val="bg1"/>
                </a:solidFill>
              </a:defRPr>
            </a:lvl2pPr>
            <a:lvl3pPr>
              <a:defRPr sz="2000">
                <a:solidFill>
                  <a:schemeClr val="bg1"/>
                </a:solidFill>
              </a:defRPr>
            </a:lvl3pPr>
            <a:lvl4pPr>
              <a:defRPr sz="1800">
                <a:solidFill>
                  <a:schemeClr val="bg1"/>
                </a:solidFill>
              </a:defRPr>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Content Placeholder 3"/>
          <p:cNvSpPr>
            <a:spLocks noGrp="1"/>
          </p:cNvSpPr>
          <p:nvPr>
            <p:ph sz="half" idx="2"/>
          </p:nvPr>
        </p:nvSpPr>
        <p:spPr>
          <a:xfrm>
            <a:off x="4648200" y="1600201"/>
            <a:ext cx="4038600" cy="4525963"/>
          </a:xfrm>
          <a:prstGeom prst="rect">
            <a:avLst/>
          </a:prstGeom>
        </p:spPr>
        <p:txBody>
          <a:bodyPr/>
          <a:lstStyle>
            <a:lvl1pPr>
              <a:defRPr sz="2800">
                <a:solidFill>
                  <a:schemeClr val="bg1"/>
                </a:solidFill>
              </a:defRPr>
            </a:lvl1pPr>
            <a:lvl2pPr>
              <a:defRPr sz="2400">
                <a:solidFill>
                  <a:schemeClr val="bg1"/>
                </a:solidFill>
              </a:defRPr>
            </a:lvl2pPr>
            <a:lvl3pPr>
              <a:defRPr sz="2000">
                <a:solidFill>
                  <a:schemeClr val="bg1"/>
                </a:solidFill>
              </a:defRPr>
            </a:lvl3pPr>
            <a:lvl4pPr>
              <a:defRPr sz="1800">
                <a:solidFill>
                  <a:schemeClr val="bg1"/>
                </a:solidFill>
              </a:defRPr>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6" name="Footer Placeholder 5"/>
          <p:cNvSpPr>
            <a:spLocks noGrp="1"/>
          </p:cNvSpPr>
          <p:nvPr>
            <p:ph type="ftr" sz="quarter" idx="11"/>
          </p:nvPr>
        </p:nvSpPr>
        <p:spPr>
          <a:xfrm>
            <a:off x="3124200" y="6356352"/>
            <a:ext cx="2895600" cy="365125"/>
          </a:xfrm>
          <a:prstGeom prst="rect">
            <a:avLst/>
          </a:prstGeom>
        </p:spPr>
        <p:txBody>
          <a:bodyPr/>
          <a:lstStyle>
            <a:lvl1pPr>
              <a:defRPr>
                <a:solidFill>
                  <a:schemeClr val="bg1"/>
                </a:solidFill>
              </a:defRPr>
            </a:lvl1pPr>
          </a:lstStyle>
          <a:p>
            <a:endParaRPr lang="en-AU"/>
          </a:p>
        </p:txBody>
      </p:sp>
      <p:sp>
        <p:nvSpPr>
          <p:cNvPr id="8" name="Slide Number Placeholder 74"/>
          <p:cNvSpPr txBox="1">
            <a:spLocks/>
          </p:cNvSpPr>
          <p:nvPr userDrawn="1"/>
        </p:nvSpPr>
        <p:spPr>
          <a:xfrm>
            <a:off x="8763008" y="519172"/>
            <a:ext cx="386297" cy="365125"/>
          </a:xfrm>
          <a:prstGeom prst="rect">
            <a:avLst/>
          </a:prstGeom>
        </p:spPr>
        <p:txBody>
          <a:bodyPr/>
          <a:lstStyle>
            <a:defPPr>
              <a:defRPr lang="en-US"/>
            </a:defPPr>
            <a:lvl1pPr marL="0" algn="ct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E9308C4-4B5E-466C-BB60-106319067F0F}" type="slidenum">
              <a:rPr lang="en-AU" smtClean="0"/>
              <a:pPr/>
              <a:t>‹#›</a:t>
            </a:fld>
            <a:endParaRPr lang="en-AU"/>
          </a:p>
        </p:txBody>
      </p:sp>
    </p:spTree>
    <p:extLst>
      <p:ext uri="{BB962C8B-B14F-4D97-AF65-F5344CB8AC3E}">
        <p14:creationId xmlns:p14="http://schemas.microsoft.com/office/powerpoint/2010/main" val="128489523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Widescreen  two content text and chart dark">
    <p:spTree>
      <p:nvGrpSpPr>
        <p:cNvPr id="1" name=""/>
        <p:cNvGrpSpPr/>
        <p:nvPr/>
      </p:nvGrpSpPr>
      <p:grpSpPr>
        <a:xfrm>
          <a:off x="0" y="0"/>
          <a:ext cx="0" cy="0"/>
          <a:chOff x="0" y="0"/>
          <a:chExt cx="0" cy="0"/>
        </a:xfrm>
      </p:grpSpPr>
      <p:sp>
        <p:nvSpPr>
          <p:cNvPr id="7" name="Freeform 6"/>
          <p:cNvSpPr>
            <a:spLocks/>
          </p:cNvSpPr>
          <p:nvPr userDrawn="1"/>
        </p:nvSpPr>
        <p:spPr bwMode="auto">
          <a:xfrm>
            <a:off x="8649002" y="135473"/>
            <a:ext cx="494998" cy="852551"/>
          </a:xfrm>
          <a:custGeom>
            <a:avLst/>
            <a:gdLst>
              <a:gd name="T0" fmla="*/ 614 w 994"/>
              <a:gd name="T1" fmla="*/ 0 h 1284"/>
              <a:gd name="T2" fmla="*/ 614 w 994"/>
              <a:gd name="T3" fmla="*/ 0 h 1284"/>
              <a:gd name="T4" fmla="*/ 0 w 994"/>
              <a:gd name="T5" fmla="*/ 1284 h 1284"/>
              <a:gd name="T6" fmla="*/ 614 w 994"/>
              <a:gd name="T7" fmla="*/ 1284 h 1284"/>
              <a:gd name="T8" fmla="*/ 614 w 994"/>
              <a:gd name="T9" fmla="*/ 1284 h 1284"/>
              <a:gd name="T10" fmla="*/ 994 w 994"/>
              <a:gd name="T11" fmla="*/ 1284 h 1284"/>
              <a:gd name="T12" fmla="*/ 994 w 994"/>
              <a:gd name="T13" fmla="*/ 0 h 1284"/>
              <a:gd name="T14" fmla="*/ 614 w 994"/>
              <a:gd name="T15" fmla="*/ 0 h 128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94" h="1284">
                <a:moveTo>
                  <a:pt x="614" y="0"/>
                </a:moveTo>
                <a:lnTo>
                  <a:pt x="614" y="0"/>
                </a:lnTo>
                <a:lnTo>
                  <a:pt x="0" y="1284"/>
                </a:lnTo>
                <a:lnTo>
                  <a:pt x="614" y="1284"/>
                </a:lnTo>
                <a:lnTo>
                  <a:pt x="614" y="1284"/>
                </a:lnTo>
                <a:lnTo>
                  <a:pt x="994" y="1284"/>
                </a:lnTo>
                <a:lnTo>
                  <a:pt x="994" y="0"/>
                </a:lnTo>
                <a:lnTo>
                  <a:pt x="614" y="0"/>
                </a:lnTo>
                <a:close/>
              </a:path>
            </a:pathLst>
          </a:custGeom>
          <a:solidFill>
            <a:schemeClr val="accent2"/>
          </a:solidFill>
          <a:ln>
            <a:noFill/>
          </a:ln>
          <a:extLst/>
        </p:spPr>
        <p:txBody>
          <a:bodyPr rot="0" vert="horz" wrap="square" lIns="91440" tIns="45720" rIns="91440" bIns="45720" anchor="t" anchorCtr="0" upright="1">
            <a:noAutofit/>
          </a:bodyPr>
          <a:lstStyle/>
          <a:p>
            <a:endParaRPr lang="en-AU"/>
          </a:p>
        </p:txBody>
      </p:sp>
      <p:sp>
        <p:nvSpPr>
          <p:cNvPr id="2" name="Title 1"/>
          <p:cNvSpPr>
            <a:spLocks noGrp="1"/>
          </p:cNvSpPr>
          <p:nvPr>
            <p:ph type="title"/>
          </p:nvPr>
        </p:nvSpPr>
        <p:spPr>
          <a:xfrm>
            <a:off x="457200" y="284767"/>
            <a:ext cx="8255000" cy="600000"/>
          </a:xfrm>
          <a:prstGeom prst="rect">
            <a:avLst/>
          </a:prstGeom>
        </p:spPr>
        <p:txBody>
          <a:bodyPr/>
          <a:lstStyle/>
          <a:p>
            <a:r>
              <a:rPr lang="en-US"/>
              <a:t>Click to edit Master title style</a:t>
            </a:r>
            <a:endParaRPr lang="en-AU"/>
          </a:p>
        </p:txBody>
      </p:sp>
      <p:sp>
        <p:nvSpPr>
          <p:cNvPr id="3" name="Content Placeholder 2"/>
          <p:cNvSpPr>
            <a:spLocks noGrp="1"/>
          </p:cNvSpPr>
          <p:nvPr>
            <p:ph sz="half" idx="1"/>
          </p:nvPr>
        </p:nvSpPr>
        <p:spPr>
          <a:xfrm>
            <a:off x="457200" y="1600201"/>
            <a:ext cx="2933700" cy="4525963"/>
          </a:xfrm>
          <a:prstGeom prst="rect">
            <a:avLst/>
          </a:prstGeom>
        </p:spPr>
        <p:txBody>
          <a:bodyPr/>
          <a:lstStyle>
            <a:lvl1pPr>
              <a:defRPr sz="2400">
                <a:solidFill>
                  <a:schemeClr val="bg1"/>
                </a:solidFill>
              </a:defRPr>
            </a:lvl1pPr>
            <a:lvl2pPr>
              <a:defRPr sz="2200">
                <a:solidFill>
                  <a:schemeClr val="bg1"/>
                </a:solidFill>
              </a:defRPr>
            </a:lvl2pPr>
            <a:lvl3pPr>
              <a:defRPr sz="1800">
                <a:solidFill>
                  <a:schemeClr val="bg1"/>
                </a:solidFill>
              </a:defRPr>
            </a:lvl3pPr>
            <a:lvl4pPr>
              <a:defRPr sz="1400">
                <a:solidFill>
                  <a:schemeClr val="bg1"/>
                </a:solidFill>
              </a:defRPr>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Content Placeholder 3"/>
          <p:cNvSpPr>
            <a:spLocks noGrp="1"/>
          </p:cNvSpPr>
          <p:nvPr>
            <p:ph sz="half" idx="2"/>
          </p:nvPr>
        </p:nvSpPr>
        <p:spPr>
          <a:xfrm>
            <a:off x="3492500" y="1600201"/>
            <a:ext cx="5194300" cy="4525963"/>
          </a:xfrm>
          <a:prstGeom prst="rect">
            <a:avLst/>
          </a:prstGeom>
        </p:spPr>
        <p:txBody>
          <a:bodyPr/>
          <a:lstStyle>
            <a:lvl1pPr>
              <a:defRPr sz="2800">
                <a:solidFill>
                  <a:schemeClr val="bg1"/>
                </a:solidFill>
              </a:defRPr>
            </a:lvl1pPr>
            <a:lvl2pPr>
              <a:defRPr sz="2400">
                <a:solidFill>
                  <a:schemeClr val="bg1"/>
                </a:solidFill>
              </a:defRPr>
            </a:lvl2pPr>
            <a:lvl3pPr>
              <a:defRPr sz="2000">
                <a:solidFill>
                  <a:schemeClr val="bg1"/>
                </a:solidFill>
              </a:defRPr>
            </a:lvl3pPr>
            <a:lvl4pPr>
              <a:defRPr sz="1800">
                <a:solidFill>
                  <a:schemeClr val="bg1"/>
                </a:solidFill>
              </a:defRPr>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6" name="Footer Placeholder 5"/>
          <p:cNvSpPr>
            <a:spLocks noGrp="1"/>
          </p:cNvSpPr>
          <p:nvPr>
            <p:ph type="ftr" sz="quarter" idx="11"/>
          </p:nvPr>
        </p:nvSpPr>
        <p:spPr>
          <a:xfrm>
            <a:off x="3124200" y="6356352"/>
            <a:ext cx="2895600" cy="365125"/>
          </a:xfrm>
          <a:prstGeom prst="rect">
            <a:avLst/>
          </a:prstGeom>
        </p:spPr>
        <p:txBody>
          <a:bodyPr/>
          <a:lstStyle>
            <a:lvl1pPr>
              <a:defRPr>
                <a:solidFill>
                  <a:schemeClr val="bg1"/>
                </a:solidFill>
              </a:defRPr>
            </a:lvl1pPr>
          </a:lstStyle>
          <a:p>
            <a:endParaRPr lang="en-AU"/>
          </a:p>
        </p:txBody>
      </p:sp>
      <p:sp>
        <p:nvSpPr>
          <p:cNvPr id="8" name="Slide Number Placeholder 74"/>
          <p:cNvSpPr txBox="1">
            <a:spLocks/>
          </p:cNvSpPr>
          <p:nvPr userDrawn="1"/>
        </p:nvSpPr>
        <p:spPr>
          <a:xfrm>
            <a:off x="8763008" y="519172"/>
            <a:ext cx="386297" cy="365125"/>
          </a:xfrm>
          <a:prstGeom prst="rect">
            <a:avLst/>
          </a:prstGeom>
        </p:spPr>
        <p:txBody>
          <a:bodyPr/>
          <a:lstStyle>
            <a:defPPr>
              <a:defRPr lang="en-US"/>
            </a:defPPr>
            <a:lvl1pPr marL="0" algn="ct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E9308C4-4B5E-466C-BB60-106319067F0F}" type="slidenum">
              <a:rPr lang="en-AU" smtClean="0"/>
              <a:pPr/>
              <a:t>‹#›</a:t>
            </a:fld>
            <a:endParaRPr lang="en-AU"/>
          </a:p>
        </p:txBody>
      </p:sp>
    </p:spTree>
    <p:extLst>
      <p:ext uri="{BB962C8B-B14F-4D97-AF65-F5344CB8AC3E}">
        <p14:creationId xmlns:p14="http://schemas.microsoft.com/office/powerpoint/2010/main" val="428325796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Widescreen dark 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63550" y="1137709"/>
            <a:ext cx="8223250" cy="5081587"/>
          </a:xfrm>
        </p:spPr>
        <p:txBody>
          <a:bodyPr/>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6" name="Footer Placeholder 5"/>
          <p:cNvSpPr>
            <a:spLocks noGrp="1"/>
          </p:cNvSpPr>
          <p:nvPr>
            <p:ph type="ftr" sz="quarter" idx="11"/>
          </p:nvPr>
        </p:nvSpPr>
        <p:spPr/>
        <p:txBody>
          <a:bodyPr/>
          <a:lstStyle>
            <a:lvl1pPr>
              <a:defRPr>
                <a:solidFill>
                  <a:schemeClr val="bg1"/>
                </a:solidFill>
              </a:defRPr>
            </a:lvl1pPr>
          </a:lstStyle>
          <a:p>
            <a:endParaRPr lang="en-AU"/>
          </a:p>
        </p:txBody>
      </p:sp>
      <p:sp>
        <p:nvSpPr>
          <p:cNvPr id="7" name="Slide Number Placeholder 6"/>
          <p:cNvSpPr>
            <a:spLocks noGrp="1"/>
          </p:cNvSpPr>
          <p:nvPr>
            <p:ph type="sldNum" sz="quarter" idx="12"/>
          </p:nvPr>
        </p:nvSpPr>
        <p:spPr/>
        <p:txBody>
          <a:bodyPr/>
          <a:lstStyle/>
          <a:p>
            <a:fld id="{D4CC8FE0-A320-4B8B-9549-88DADE3F8781}" type="slidenum">
              <a:rPr lang="en-AU" smtClean="0"/>
              <a:t>‹#›</a:t>
            </a:fld>
            <a:endParaRPr lang="en-AU"/>
          </a:p>
        </p:txBody>
      </p:sp>
      <p:sp>
        <p:nvSpPr>
          <p:cNvPr id="8" name="Title 1"/>
          <p:cNvSpPr>
            <a:spLocks noGrp="1"/>
          </p:cNvSpPr>
          <p:nvPr>
            <p:ph type="title"/>
          </p:nvPr>
        </p:nvSpPr>
        <p:spPr>
          <a:xfrm>
            <a:off x="457200" y="284767"/>
            <a:ext cx="8255000" cy="600000"/>
          </a:xfrm>
          <a:prstGeom prst="rect">
            <a:avLst/>
          </a:prstGeom>
        </p:spPr>
        <p:txBody>
          <a:bodyPr/>
          <a:lstStyle/>
          <a:p>
            <a:r>
              <a:rPr lang="en-US"/>
              <a:t>Click to edit Master title style</a:t>
            </a:r>
            <a:endParaRPr lang="en-AU"/>
          </a:p>
        </p:txBody>
      </p:sp>
    </p:spTree>
    <p:extLst>
      <p:ext uri="{BB962C8B-B14F-4D97-AF65-F5344CB8AC3E}">
        <p14:creationId xmlns:p14="http://schemas.microsoft.com/office/powerpoint/2010/main" val="74851722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Widescreen Disclaimer">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457200" y="3306838"/>
            <a:ext cx="7715324" cy="216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A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AU" sz="1500" kern="0" spc="10" baseline="0" dirty="0">
                <a:solidFill>
                  <a:schemeClr val="tx1"/>
                </a:solidFill>
                <a:effectLst/>
                <a:latin typeface="+mn-lt"/>
                <a:ea typeface="+mn-ea"/>
                <a:cs typeface="+mn-cs"/>
              </a:rPr>
              <a:t>© State of </a:t>
            </a:r>
            <a:r>
              <a:rPr lang="en-AU" sz="1500" kern="0" spc="10" baseline="0">
                <a:solidFill>
                  <a:schemeClr val="tx1"/>
                </a:solidFill>
                <a:effectLst/>
                <a:latin typeface="+mn-lt"/>
                <a:ea typeface="+mn-ea"/>
                <a:cs typeface="+mn-cs"/>
              </a:rPr>
              <a:t>Victoria 2017</a:t>
            </a:r>
            <a:endParaRPr lang="en-AU" sz="1500" kern="0" spc="10" baseline="0" dirty="0">
              <a:solidFill>
                <a:schemeClr val="tx1"/>
              </a:solidFill>
              <a:effectLst/>
              <a:latin typeface="+mn-lt"/>
              <a:ea typeface="+mn-ea"/>
              <a:cs typeface="+mn-cs"/>
            </a:endParaRPr>
          </a:p>
          <a:p>
            <a:r>
              <a:rPr lang="en-AU" sz="1500" kern="0" spc="10" baseline="0" dirty="0">
                <a:solidFill>
                  <a:schemeClr val="tx1"/>
                </a:solidFill>
                <a:effectLst/>
                <a:latin typeface="+mn-lt"/>
                <a:ea typeface="+mn-ea"/>
                <a:cs typeface="+mn-cs"/>
              </a:rPr>
              <a:t> </a:t>
            </a:r>
          </a:p>
          <a:p>
            <a:endParaRPr lang="en-AU" sz="1500" kern="0" spc="10" baseline="0" dirty="0">
              <a:solidFill>
                <a:schemeClr val="tx1"/>
              </a:solidFill>
              <a:effectLst/>
              <a:latin typeface="+mn-lt"/>
              <a:ea typeface="+mn-ea"/>
              <a:cs typeface="+mn-cs"/>
            </a:endParaRPr>
          </a:p>
          <a:p>
            <a:r>
              <a:rPr lang="en-AU" sz="1500" kern="0" spc="10" baseline="0" dirty="0">
                <a:solidFill>
                  <a:schemeClr val="tx1"/>
                </a:solidFill>
                <a:effectLst/>
                <a:latin typeface="+mn-lt"/>
                <a:ea typeface="+mn-ea"/>
                <a:cs typeface="+mn-cs"/>
              </a:rPr>
              <a:t>You are free to re-use this work under a </a:t>
            </a:r>
            <a:r>
              <a:rPr lang="en-AU" sz="1500" kern="0" spc="10" baseline="0" dirty="0">
                <a:solidFill>
                  <a:schemeClr val="tx1"/>
                </a:solidFill>
                <a:effectLst/>
                <a:latin typeface="+mn-lt"/>
                <a:ea typeface="+mn-ea"/>
                <a:cs typeface="+mn-cs"/>
                <a:hlinkClick r:id="rId2"/>
              </a:rPr>
              <a:t>Creative Commons Attribution 4.0 licence</a:t>
            </a:r>
            <a:r>
              <a:rPr lang="en-AU" sz="1500" kern="0" spc="10" baseline="0" dirty="0">
                <a:solidFill>
                  <a:schemeClr val="tx1"/>
                </a:solidFill>
                <a:effectLst/>
                <a:latin typeface="+mn-lt"/>
                <a:ea typeface="+mn-ea"/>
                <a:cs typeface="+mn-cs"/>
              </a:rPr>
              <a:t>, provided you credit the State of Victoria (Department of Treasury and Finance) as author, indicate if changes were made and comply with the other licence terms. The licence does not apply to any branding, including Government logos.</a:t>
            </a:r>
          </a:p>
          <a:p>
            <a:r>
              <a:rPr lang="en-AU" sz="1500" kern="0" spc="10" baseline="0" dirty="0">
                <a:solidFill>
                  <a:schemeClr val="tx1"/>
                </a:solidFill>
                <a:effectLst/>
                <a:latin typeface="+mn-lt"/>
                <a:ea typeface="+mn-ea"/>
                <a:cs typeface="+mn-cs"/>
              </a:rPr>
              <a:t> </a:t>
            </a:r>
          </a:p>
          <a:p>
            <a:r>
              <a:rPr lang="en-AU" sz="1500" kern="0" spc="10" baseline="0" dirty="0">
                <a:solidFill>
                  <a:schemeClr val="tx1"/>
                </a:solidFill>
                <a:effectLst/>
                <a:latin typeface="+mn-lt"/>
                <a:ea typeface="+mn-ea"/>
                <a:cs typeface="+mn-cs"/>
              </a:rPr>
              <a:t>Copyright queries may be directed to </a:t>
            </a:r>
            <a:r>
              <a:rPr lang="en-AU" sz="1500" kern="0" spc="10" baseline="0" dirty="0">
                <a:solidFill>
                  <a:schemeClr val="tx1"/>
                </a:solidFill>
                <a:effectLst/>
                <a:latin typeface="+mn-lt"/>
                <a:ea typeface="+mn-ea"/>
                <a:cs typeface="+mn-cs"/>
                <a:hlinkClick r:id="rId3"/>
              </a:rPr>
              <a:t>IPpolicy@dtf.vic.gov.au</a:t>
            </a:r>
            <a:endParaRPr lang="en-AU" sz="1500" kern="0" spc="10" baseline="0" dirty="0">
              <a:solidFill>
                <a:schemeClr val="tx1"/>
              </a:solidFill>
              <a:effectLst/>
              <a:latin typeface="+mn-lt"/>
              <a:ea typeface="+mn-ea"/>
              <a:cs typeface="+mn-cs"/>
            </a:endParaRPr>
          </a:p>
        </p:txBody>
      </p:sp>
      <p:pic>
        <p:nvPicPr>
          <p:cNvPr id="7" name="Picture 2" descr="http://mirrors.creativecommons.org/presskit/buttons/88x31/png/by.pn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573589" y="3733799"/>
            <a:ext cx="1121539" cy="52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652133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3" name="Freeform 12"/>
          <p:cNvSpPr/>
          <p:nvPr userDrawn="1"/>
        </p:nvSpPr>
        <p:spPr>
          <a:xfrm>
            <a:off x="1850530" y="-21167"/>
            <a:ext cx="7297998" cy="6891867"/>
          </a:xfrm>
          <a:custGeom>
            <a:avLst/>
            <a:gdLst>
              <a:gd name="connsiteX0" fmla="*/ 0 w 3717925"/>
              <a:gd name="connsiteY0" fmla="*/ 1955800 h 2886075"/>
              <a:gd name="connsiteX1" fmla="*/ 454025 w 3717925"/>
              <a:gd name="connsiteY1" fmla="*/ 2886075 h 2886075"/>
              <a:gd name="connsiteX2" fmla="*/ 3717925 w 3717925"/>
              <a:gd name="connsiteY2" fmla="*/ 2876550 h 2886075"/>
              <a:gd name="connsiteX3" fmla="*/ 3717925 w 3717925"/>
              <a:gd name="connsiteY3" fmla="*/ 0 h 2886075"/>
              <a:gd name="connsiteX0" fmla="*/ 0 w 3717925"/>
              <a:gd name="connsiteY0" fmla="*/ 1955800 h 2886075"/>
              <a:gd name="connsiteX1" fmla="*/ 454025 w 3717925"/>
              <a:gd name="connsiteY1" fmla="*/ 2886075 h 2886075"/>
              <a:gd name="connsiteX2" fmla="*/ 3717925 w 3717925"/>
              <a:gd name="connsiteY2" fmla="*/ 2876550 h 2886075"/>
              <a:gd name="connsiteX3" fmla="*/ 3717925 w 3717925"/>
              <a:gd name="connsiteY3" fmla="*/ 180975 h 2886075"/>
              <a:gd name="connsiteX4" fmla="*/ 3717925 w 3717925"/>
              <a:gd name="connsiteY4" fmla="*/ 0 h 2886075"/>
              <a:gd name="connsiteX0" fmla="*/ 0 w 3717925"/>
              <a:gd name="connsiteY0" fmla="*/ 1958975 h 2889250"/>
              <a:gd name="connsiteX1" fmla="*/ 454025 w 3717925"/>
              <a:gd name="connsiteY1" fmla="*/ 2889250 h 2889250"/>
              <a:gd name="connsiteX2" fmla="*/ 3717925 w 3717925"/>
              <a:gd name="connsiteY2" fmla="*/ 2879725 h 2889250"/>
              <a:gd name="connsiteX3" fmla="*/ 3717925 w 3717925"/>
              <a:gd name="connsiteY3" fmla="*/ 184150 h 2889250"/>
              <a:gd name="connsiteX4" fmla="*/ 3400425 w 3717925"/>
              <a:gd name="connsiteY4" fmla="*/ 0 h 2889250"/>
              <a:gd name="connsiteX0" fmla="*/ 0 w 3717925"/>
              <a:gd name="connsiteY0" fmla="*/ 1774825 h 2705100"/>
              <a:gd name="connsiteX1" fmla="*/ 454025 w 3717925"/>
              <a:gd name="connsiteY1" fmla="*/ 2705100 h 2705100"/>
              <a:gd name="connsiteX2" fmla="*/ 3717925 w 3717925"/>
              <a:gd name="connsiteY2" fmla="*/ 2695575 h 2705100"/>
              <a:gd name="connsiteX3" fmla="*/ 3717925 w 3717925"/>
              <a:gd name="connsiteY3" fmla="*/ 0 h 2705100"/>
              <a:gd name="connsiteX4" fmla="*/ 3381375 w 3717925"/>
              <a:gd name="connsiteY4" fmla="*/ 0 h 2705100"/>
              <a:gd name="connsiteX0" fmla="*/ 0 w 3717925"/>
              <a:gd name="connsiteY0" fmla="*/ 1774825 h 2705100"/>
              <a:gd name="connsiteX1" fmla="*/ 454025 w 3717925"/>
              <a:gd name="connsiteY1" fmla="*/ 2705100 h 2705100"/>
              <a:gd name="connsiteX2" fmla="*/ 3717925 w 3717925"/>
              <a:gd name="connsiteY2" fmla="*/ 2695575 h 2705100"/>
              <a:gd name="connsiteX3" fmla="*/ 3717925 w 3717925"/>
              <a:gd name="connsiteY3" fmla="*/ 0 h 2705100"/>
              <a:gd name="connsiteX4" fmla="*/ 828675 w 3717925"/>
              <a:gd name="connsiteY4" fmla="*/ 19050 h 2705100"/>
              <a:gd name="connsiteX0" fmla="*/ 0 w 3717925"/>
              <a:gd name="connsiteY0" fmla="*/ 1774825 h 2705100"/>
              <a:gd name="connsiteX1" fmla="*/ 454025 w 3717925"/>
              <a:gd name="connsiteY1" fmla="*/ 2705100 h 2705100"/>
              <a:gd name="connsiteX2" fmla="*/ 3717925 w 3717925"/>
              <a:gd name="connsiteY2" fmla="*/ 2695575 h 2705100"/>
              <a:gd name="connsiteX3" fmla="*/ 3717925 w 3717925"/>
              <a:gd name="connsiteY3" fmla="*/ 0 h 2705100"/>
              <a:gd name="connsiteX4" fmla="*/ 955675 w 3717925"/>
              <a:gd name="connsiteY4" fmla="*/ 15875 h 2705100"/>
              <a:gd name="connsiteX5" fmla="*/ 828675 w 3717925"/>
              <a:gd name="connsiteY5" fmla="*/ 19050 h 2705100"/>
              <a:gd name="connsiteX0" fmla="*/ 0 w 3717925"/>
              <a:gd name="connsiteY0" fmla="*/ 1774825 h 2705100"/>
              <a:gd name="connsiteX1" fmla="*/ 454025 w 3717925"/>
              <a:gd name="connsiteY1" fmla="*/ 2705100 h 2705100"/>
              <a:gd name="connsiteX2" fmla="*/ 3717925 w 3717925"/>
              <a:gd name="connsiteY2" fmla="*/ 2695575 h 2705100"/>
              <a:gd name="connsiteX3" fmla="*/ 3717925 w 3717925"/>
              <a:gd name="connsiteY3" fmla="*/ 0 h 2705100"/>
              <a:gd name="connsiteX4" fmla="*/ 955675 w 3717925"/>
              <a:gd name="connsiteY4" fmla="*/ 15875 h 2705100"/>
              <a:gd name="connsiteX5" fmla="*/ 9525 w 3717925"/>
              <a:gd name="connsiteY5" fmla="*/ 1771650 h 2705100"/>
              <a:gd name="connsiteX0" fmla="*/ 4762 w 3722687"/>
              <a:gd name="connsiteY0" fmla="*/ 1774825 h 2705100"/>
              <a:gd name="connsiteX1" fmla="*/ 458787 w 3722687"/>
              <a:gd name="connsiteY1" fmla="*/ 2705100 h 2705100"/>
              <a:gd name="connsiteX2" fmla="*/ 3722687 w 3722687"/>
              <a:gd name="connsiteY2" fmla="*/ 2695575 h 2705100"/>
              <a:gd name="connsiteX3" fmla="*/ 3722687 w 3722687"/>
              <a:gd name="connsiteY3" fmla="*/ 0 h 2705100"/>
              <a:gd name="connsiteX4" fmla="*/ 960437 w 3722687"/>
              <a:gd name="connsiteY4" fmla="*/ 15875 h 2705100"/>
              <a:gd name="connsiteX5" fmla="*/ 0 w 3722687"/>
              <a:gd name="connsiteY5" fmla="*/ 1766887 h 2705100"/>
              <a:gd name="connsiteX0" fmla="*/ 4762 w 3722687"/>
              <a:gd name="connsiteY0" fmla="*/ 1774825 h 2705100"/>
              <a:gd name="connsiteX1" fmla="*/ 458787 w 3722687"/>
              <a:gd name="connsiteY1" fmla="*/ 2705100 h 2705100"/>
              <a:gd name="connsiteX2" fmla="*/ 3722687 w 3722687"/>
              <a:gd name="connsiteY2" fmla="*/ 2695575 h 2705100"/>
              <a:gd name="connsiteX3" fmla="*/ 3722687 w 3722687"/>
              <a:gd name="connsiteY3" fmla="*/ 0 h 2705100"/>
              <a:gd name="connsiteX4" fmla="*/ 960437 w 3722687"/>
              <a:gd name="connsiteY4" fmla="*/ 15875 h 2705100"/>
              <a:gd name="connsiteX5" fmla="*/ 0 w 3722687"/>
              <a:gd name="connsiteY5" fmla="*/ 1774031 h 2705100"/>
              <a:gd name="connsiteX0" fmla="*/ 4762 w 3722687"/>
              <a:gd name="connsiteY0" fmla="*/ 1774825 h 2705100"/>
              <a:gd name="connsiteX1" fmla="*/ 458787 w 3722687"/>
              <a:gd name="connsiteY1" fmla="*/ 2705100 h 2705100"/>
              <a:gd name="connsiteX2" fmla="*/ 3722687 w 3722687"/>
              <a:gd name="connsiteY2" fmla="*/ 2695575 h 2705100"/>
              <a:gd name="connsiteX3" fmla="*/ 3722687 w 3722687"/>
              <a:gd name="connsiteY3" fmla="*/ 0 h 2705100"/>
              <a:gd name="connsiteX4" fmla="*/ 960437 w 3722687"/>
              <a:gd name="connsiteY4" fmla="*/ 15875 h 2705100"/>
              <a:gd name="connsiteX5" fmla="*/ 0 w 3722687"/>
              <a:gd name="connsiteY5" fmla="*/ 1774031 h 2705100"/>
              <a:gd name="connsiteX6" fmla="*/ 4762 w 3722687"/>
              <a:gd name="connsiteY6" fmla="*/ 1774825 h 2705100"/>
              <a:gd name="connsiteX0" fmla="*/ 4762 w 3722687"/>
              <a:gd name="connsiteY0" fmla="*/ 1782762 h 2713037"/>
              <a:gd name="connsiteX1" fmla="*/ 458787 w 3722687"/>
              <a:gd name="connsiteY1" fmla="*/ 2713037 h 2713037"/>
              <a:gd name="connsiteX2" fmla="*/ 3722687 w 3722687"/>
              <a:gd name="connsiteY2" fmla="*/ 2703512 h 2713037"/>
              <a:gd name="connsiteX3" fmla="*/ 3722687 w 3722687"/>
              <a:gd name="connsiteY3" fmla="*/ 7937 h 2713037"/>
              <a:gd name="connsiteX4" fmla="*/ 843756 w 3722687"/>
              <a:gd name="connsiteY4" fmla="*/ 0 h 2713037"/>
              <a:gd name="connsiteX5" fmla="*/ 0 w 3722687"/>
              <a:gd name="connsiteY5" fmla="*/ 1781968 h 2713037"/>
              <a:gd name="connsiteX6" fmla="*/ 4762 w 3722687"/>
              <a:gd name="connsiteY6" fmla="*/ 1782762 h 2713037"/>
              <a:gd name="connsiteX0" fmla="*/ 4762 w 3722687"/>
              <a:gd name="connsiteY0" fmla="*/ 1782762 h 2713037"/>
              <a:gd name="connsiteX1" fmla="*/ 446881 w 3722687"/>
              <a:gd name="connsiteY1" fmla="*/ 2713037 h 2713037"/>
              <a:gd name="connsiteX2" fmla="*/ 3722687 w 3722687"/>
              <a:gd name="connsiteY2" fmla="*/ 2703512 h 2713037"/>
              <a:gd name="connsiteX3" fmla="*/ 3722687 w 3722687"/>
              <a:gd name="connsiteY3" fmla="*/ 7937 h 2713037"/>
              <a:gd name="connsiteX4" fmla="*/ 843756 w 3722687"/>
              <a:gd name="connsiteY4" fmla="*/ 0 h 2713037"/>
              <a:gd name="connsiteX5" fmla="*/ 0 w 3722687"/>
              <a:gd name="connsiteY5" fmla="*/ 1781968 h 2713037"/>
              <a:gd name="connsiteX6" fmla="*/ 4762 w 3722687"/>
              <a:gd name="connsiteY6" fmla="*/ 1782762 h 2713037"/>
              <a:gd name="connsiteX0" fmla="*/ 0 w 3722687"/>
              <a:gd name="connsiteY0" fmla="*/ 1781968 h 2713037"/>
              <a:gd name="connsiteX1" fmla="*/ 446881 w 3722687"/>
              <a:gd name="connsiteY1" fmla="*/ 2713037 h 2713037"/>
              <a:gd name="connsiteX2" fmla="*/ 3722687 w 3722687"/>
              <a:gd name="connsiteY2" fmla="*/ 2703512 h 2713037"/>
              <a:gd name="connsiteX3" fmla="*/ 3722687 w 3722687"/>
              <a:gd name="connsiteY3" fmla="*/ 7937 h 2713037"/>
              <a:gd name="connsiteX4" fmla="*/ 843756 w 3722687"/>
              <a:gd name="connsiteY4" fmla="*/ 0 h 2713037"/>
              <a:gd name="connsiteX5" fmla="*/ 0 w 3722687"/>
              <a:gd name="connsiteY5" fmla="*/ 1781968 h 2713037"/>
              <a:gd name="connsiteX0" fmla="*/ 0 w 6637337"/>
              <a:gd name="connsiteY0" fmla="*/ 1781968 h 2722562"/>
              <a:gd name="connsiteX1" fmla="*/ 446881 w 6637337"/>
              <a:gd name="connsiteY1" fmla="*/ 2713037 h 2722562"/>
              <a:gd name="connsiteX2" fmla="*/ 6637337 w 6637337"/>
              <a:gd name="connsiteY2" fmla="*/ 2722562 h 2722562"/>
              <a:gd name="connsiteX3" fmla="*/ 3722687 w 6637337"/>
              <a:gd name="connsiteY3" fmla="*/ 7937 h 2722562"/>
              <a:gd name="connsiteX4" fmla="*/ 843756 w 6637337"/>
              <a:gd name="connsiteY4" fmla="*/ 0 h 2722562"/>
              <a:gd name="connsiteX5" fmla="*/ 0 w 6637337"/>
              <a:gd name="connsiteY5" fmla="*/ 1781968 h 2722562"/>
              <a:gd name="connsiteX0" fmla="*/ 0 w 6656387"/>
              <a:gd name="connsiteY0" fmla="*/ 5955506 h 6896100"/>
              <a:gd name="connsiteX1" fmla="*/ 446881 w 6656387"/>
              <a:gd name="connsiteY1" fmla="*/ 6886575 h 6896100"/>
              <a:gd name="connsiteX2" fmla="*/ 6637337 w 6656387"/>
              <a:gd name="connsiteY2" fmla="*/ 6896100 h 6896100"/>
              <a:gd name="connsiteX3" fmla="*/ 6656387 w 6656387"/>
              <a:gd name="connsiteY3" fmla="*/ 0 h 6896100"/>
              <a:gd name="connsiteX4" fmla="*/ 843756 w 6656387"/>
              <a:gd name="connsiteY4" fmla="*/ 4173538 h 6896100"/>
              <a:gd name="connsiteX5" fmla="*/ 0 w 6656387"/>
              <a:gd name="connsiteY5" fmla="*/ 5955506 h 6896100"/>
              <a:gd name="connsiteX0" fmla="*/ 0 w 6656387"/>
              <a:gd name="connsiteY0" fmla="*/ 5955506 h 6896100"/>
              <a:gd name="connsiteX1" fmla="*/ 446881 w 6656387"/>
              <a:gd name="connsiteY1" fmla="*/ 6886575 h 6896100"/>
              <a:gd name="connsiteX2" fmla="*/ 6637337 w 6656387"/>
              <a:gd name="connsiteY2" fmla="*/ 6896100 h 6896100"/>
              <a:gd name="connsiteX3" fmla="*/ 6656387 w 6656387"/>
              <a:gd name="connsiteY3" fmla="*/ 0 h 6896100"/>
              <a:gd name="connsiteX4" fmla="*/ 2780506 w 6656387"/>
              <a:gd name="connsiteY4" fmla="*/ 33338 h 6896100"/>
              <a:gd name="connsiteX5" fmla="*/ 0 w 6656387"/>
              <a:gd name="connsiteY5" fmla="*/ 5955506 h 6896100"/>
              <a:gd name="connsiteX0" fmla="*/ 0 w 6656387"/>
              <a:gd name="connsiteY0" fmla="*/ 5955506 h 6893718"/>
              <a:gd name="connsiteX1" fmla="*/ 446881 w 6656387"/>
              <a:gd name="connsiteY1" fmla="*/ 6886575 h 6893718"/>
              <a:gd name="connsiteX2" fmla="*/ 6642099 w 6656387"/>
              <a:gd name="connsiteY2" fmla="*/ 6893718 h 6893718"/>
              <a:gd name="connsiteX3" fmla="*/ 6656387 w 6656387"/>
              <a:gd name="connsiteY3" fmla="*/ 0 h 6893718"/>
              <a:gd name="connsiteX4" fmla="*/ 2780506 w 6656387"/>
              <a:gd name="connsiteY4" fmla="*/ 33338 h 6893718"/>
              <a:gd name="connsiteX5" fmla="*/ 0 w 6656387"/>
              <a:gd name="connsiteY5" fmla="*/ 5955506 h 6893718"/>
              <a:gd name="connsiteX0" fmla="*/ 0 w 6656387"/>
              <a:gd name="connsiteY0" fmla="*/ 5932646 h 6870858"/>
              <a:gd name="connsiteX1" fmla="*/ 446881 w 6656387"/>
              <a:gd name="connsiteY1" fmla="*/ 6863715 h 6870858"/>
              <a:gd name="connsiteX2" fmla="*/ 6642099 w 6656387"/>
              <a:gd name="connsiteY2" fmla="*/ 6870858 h 6870858"/>
              <a:gd name="connsiteX3" fmla="*/ 6656387 w 6656387"/>
              <a:gd name="connsiteY3" fmla="*/ 0 h 6870858"/>
              <a:gd name="connsiteX4" fmla="*/ 2780506 w 6656387"/>
              <a:gd name="connsiteY4" fmla="*/ 10478 h 6870858"/>
              <a:gd name="connsiteX5" fmla="*/ 0 w 6656387"/>
              <a:gd name="connsiteY5" fmla="*/ 5932646 h 6870858"/>
              <a:gd name="connsiteX0" fmla="*/ 0 w 6656387"/>
              <a:gd name="connsiteY0" fmla="*/ 5932646 h 6870858"/>
              <a:gd name="connsiteX1" fmla="*/ 446881 w 6656387"/>
              <a:gd name="connsiteY1" fmla="*/ 6863715 h 6870858"/>
              <a:gd name="connsiteX2" fmla="*/ 6642099 w 6656387"/>
              <a:gd name="connsiteY2" fmla="*/ 6870858 h 6870858"/>
              <a:gd name="connsiteX3" fmla="*/ 6656387 w 6656387"/>
              <a:gd name="connsiteY3" fmla="*/ 0 h 6870858"/>
              <a:gd name="connsiteX4" fmla="*/ 2780506 w 6656387"/>
              <a:gd name="connsiteY4" fmla="*/ 12859 h 6870858"/>
              <a:gd name="connsiteX5" fmla="*/ 0 w 6656387"/>
              <a:gd name="connsiteY5" fmla="*/ 5932646 h 6870858"/>
              <a:gd name="connsiteX0" fmla="*/ 0 w 6656387"/>
              <a:gd name="connsiteY0" fmla="*/ 5932646 h 6870858"/>
              <a:gd name="connsiteX1" fmla="*/ 446881 w 6656387"/>
              <a:gd name="connsiteY1" fmla="*/ 6863715 h 6870858"/>
              <a:gd name="connsiteX2" fmla="*/ 6642099 w 6656387"/>
              <a:gd name="connsiteY2" fmla="*/ 6870858 h 6870858"/>
              <a:gd name="connsiteX3" fmla="*/ 6656387 w 6656387"/>
              <a:gd name="connsiteY3" fmla="*/ 0 h 6870858"/>
              <a:gd name="connsiteX4" fmla="*/ 2773362 w 6656387"/>
              <a:gd name="connsiteY4" fmla="*/ 17621 h 6870858"/>
              <a:gd name="connsiteX5" fmla="*/ 0 w 6656387"/>
              <a:gd name="connsiteY5" fmla="*/ 5932646 h 6870858"/>
              <a:gd name="connsiteX0" fmla="*/ 0 w 6656387"/>
              <a:gd name="connsiteY0" fmla="*/ 5932646 h 6870858"/>
              <a:gd name="connsiteX1" fmla="*/ 446881 w 6656387"/>
              <a:gd name="connsiteY1" fmla="*/ 6863715 h 6870858"/>
              <a:gd name="connsiteX2" fmla="*/ 6642099 w 6656387"/>
              <a:gd name="connsiteY2" fmla="*/ 6870858 h 6870858"/>
              <a:gd name="connsiteX3" fmla="*/ 6656387 w 6656387"/>
              <a:gd name="connsiteY3" fmla="*/ 0 h 6870858"/>
              <a:gd name="connsiteX4" fmla="*/ 2775743 w 6656387"/>
              <a:gd name="connsiteY4" fmla="*/ 8096 h 6870858"/>
              <a:gd name="connsiteX5" fmla="*/ 0 w 6656387"/>
              <a:gd name="connsiteY5" fmla="*/ 5932646 h 6870858"/>
              <a:gd name="connsiteX0" fmla="*/ 0 w 6656387"/>
              <a:gd name="connsiteY0" fmla="*/ 5932646 h 6875622"/>
              <a:gd name="connsiteX1" fmla="*/ 446881 w 6656387"/>
              <a:gd name="connsiteY1" fmla="*/ 6875622 h 6875622"/>
              <a:gd name="connsiteX2" fmla="*/ 6642099 w 6656387"/>
              <a:gd name="connsiteY2" fmla="*/ 6870858 h 6875622"/>
              <a:gd name="connsiteX3" fmla="*/ 6656387 w 6656387"/>
              <a:gd name="connsiteY3" fmla="*/ 0 h 6875622"/>
              <a:gd name="connsiteX4" fmla="*/ 2775743 w 6656387"/>
              <a:gd name="connsiteY4" fmla="*/ 8096 h 6875622"/>
              <a:gd name="connsiteX5" fmla="*/ 0 w 6656387"/>
              <a:gd name="connsiteY5" fmla="*/ 5932646 h 6875622"/>
              <a:gd name="connsiteX0" fmla="*/ 0 w 6599237"/>
              <a:gd name="connsiteY0" fmla="*/ 5949315 h 6875622"/>
              <a:gd name="connsiteX1" fmla="*/ 389731 w 6599237"/>
              <a:gd name="connsiteY1" fmla="*/ 6875622 h 6875622"/>
              <a:gd name="connsiteX2" fmla="*/ 6584949 w 6599237"/>
              <a:gd name="connsiteY2" fmla="*/ 6870858 h 6875622"/>
              <a:gd name="connsiteX3" fmla="*/ 6599237 w 6599237"/>
              <a:gd name="connsiteY3" fmla="*/ 0 h 6875622"/>
              <a:gd name="connsiteX4" fmla="*/ 2718593 w 6599237"/>
              <a:gd name="connsiteY4" fmla="*/ 8096 h 6875622"/>
              <a:gd name="connsiteX5" fmla="*/ 0 w 6599237"/>
              <a:gd name="connsiteY5" fmla="*/ 5949315 h 6875622"/>
              <a:gd name="connsiteX0" fmla="*/ 0 w 6649243"/>
              <a:gd name="connsiteY0" fmla="*/ 5946934 h 6875622"/>
              <a:gd name="connsiteX1" fmla="*/ 439737 w 6649243"/>
              <a:gd name="connsiteY1" fmla="*/ 6875622 h 6875622"/>
              <a:gd name="connsiteX2" fmla="*/ 6634955 w 6649243"/>
              <a:gd name="connsiteY2" fmla="*/ 6870858 h 6875622"/>
              <a:gd name="connsiteX3" fmla="*/ 6649243 w 6649243"/>
              <a:gd name="connsiteY3" fmla="*/ 0 h 6875622"/>
              <a:gd name="connsiteX4" fmla="*/ 2768599 w 6649243"/>
              <a:gd name="connsiteY4" fmla="*/ 8096 h 6875622"/>
              <a:gd name="connsiteX5" fmla="*/ 0 w 6649243"/>
              <a:gd name="connsiteY5" fmla="*/ 5946934 h 6875622"/>
              <a:gd name="connsiteX0" fmla="*/ 0 w 6568280"/>
              <a:gd name="connsiteY0" fmla="*/ 5954078 h 6875622"/>
              <a:gd name="connsiteX1" fmla="*/ 358774 w 6568280"/>
              <a:gd name="connsiteY1" fmla="*/ 6875622 h 6875622"/>
              <a:gd name="connsiteX2" fmla="*/ 6553992 w 6568280"/>
              <a:gd name="connsiteY2" fmla="*/ 6870858 h 6875622"/>
              <a:gd name="connsiteX3" fmla="*/ 6568280 w 6568280"/>
              <a:gd name="connsiteY3" fmla="*/ 0 h 6875622"/>
              <a:gd name="connsiteX4" fmla="*/ 2687636 w 6568280"/>
              <a:gd name="connsiteY4" fmla="*/ 8096 h 6875622"/>
              <a:gd name="connsiteX5" fmla="*/ 0 w 6568280"/>
              <a:gd name="connsiteY5" fmla="*/ 5954078 h 6875622"/>
              <a:gd name="connsiteX0" fmla="*/ 0 w 6654005"/>
              <a:gd name="connsiteY0" fmla="*/ 5942172 h 6875622"/>
              <a:gd name="connsiteX1" fmla="*/ 444499 w 6654005"/>
              <a:gd name="connsiteY1" fmla="*/ 6875622 h 6875622"/>
              <a:gd name="connsiteX2" fmla="*/ 6639717 w 6654005"/>
              <a:gd name="connsiteY2" fmla="*/ 6870858 h 6875622"/>
              <a:gd name="connsiteX3" fmla="*/ 6654005 w 6654005"/>
              <a:gd name="connsiteY3" fmla="*/ 0 h 6875622"/>
              <a:gd name="connsiteX4" fmla="*/ 2773361 w 6654005"/>
              <a:gd name="connsiteY4" fmla="*/ 8096 h 6875622"/>
              <a:gd name="connsiteX5" fmla="*/ 0 w 6654005"/>
              <a:gd name="connsiteY5" fmla="*/ 5942172 h 6875622"/>
              <a:gd name="connsiteX0" fmla="*/ 0 w 6654005"/>
              <a:gd name="connsiteY0" fmla="*/ 5942172 h 6875622"/>
              <a:gd name="connsiteX1" fmla="*/ 444499 w 6654005"/>
              <a:gd name="connsiteY1" fmla="*/ 6875622 h 6875622"/>
              <a:gd name="connsiteX2" fmla="*/ 6651623 w 6654005"/>
              <a:gd name="connsiteY2" fmla="*/ 6868477 h 6875622"/>
              <a:gd name="connsiteX3" fmla="*/ 6654005 w 6654005"/>
              <a:gd name="connsiteY3" fmla="*/ 0 h 6875622"/>
              <a:gd name="connsiteX4" fmla="*/ 2773361 w 6654005"/>
              <a:gd name="connsiteY4" fmla="*/ 8096 h 6875622"/>
              <a:gd name="connsiteX5" fmla="*/ 0 w 6654005"/>
              <a:gd name="connsiteY5" fmla="*/ 5942172 h 6875622"/>
              <a:gd name="connsiteX0" fmla="*/ 0 w 6665067"/>
              <a:gd name="connsiteY0" fmla="*/ 5942172 h 6875622"/>
              <a:gd name="connsiteX1" fmla="*/ 444499 w 6665067"/>
              <a:gd name="connsiteY1" fmla="*/ 6875622 h 6875622"/>
              <a:gd name="connsiteX2" fmla="*/ 6664323 w 6665067"/>
              <a:gd name="connsiteY2" fmla="*/ 6871652 h 6875622"/>
              <a:gd name="connsiteX3" fmla="*/ 6654005 w 6665067"/>
              <a:gd name="connsiteY3" fmla="*/ 0 h 6875622"/>
              <a:gd name="connsiteX4" fmla="*/ 2773361 w 6665067"/>
              <a:gd name="connsiteY4" fmla="*/ 8096 h 6875622"/>
              <a:gd name="connsiteX5" fmla="*/ 0 w 6665067"/>
              <a:gd name="connsiteY5" fmla="*/ 5942172 h 6875622"/>
              <a:gd name="connsiteX0" fmla="*/ 0 w 9841114"/>
              <a:gd name="connsiteY0" fmla="*/ 5942172 h 6880131"/>
              <a:gd name="connsiteX1" fmla="*/ 444499 w 9841114"/>
              <a:gd name="connsiteY1" fmla="*/ 6875622 h 6880131"/>
              <a:gd name="connsiteX2" fmla="*/ 9841108 w 9841114"/>
              <a:gd name="connsiteY2" fmla="*/ 6880131 h 6880131"/>
              <a:gd name="connsiteX3" fmla="*/ 6654005 w 9841114"/>
              <a:gd name="connsiteY3" fmla="*/ 0 h 6880131"/>
              <a:gd name="connsiteX4" fmla="*/ 2773361 w 9841114"/>
              <a:gd name="connsiteY4" fmla="*/ 8096 h 6880131"/>
              <a:gd name="connsiteX5" fmla="*/ 0 w 9841114"/>
              <a:gd name="connsiteY5" fmla="*/ 5942172 h 6880131"/>
              <a:gd name="connsiteX0" fmla="*/ 0 w 9841113"/>
              <a:gd name="connsiteY0" fmla="*/ 5942172 h 6888339"/>
              <a:gd name="connsiteX1" fmla="*/ 444499 w 9841113"/>
              <a:gd name="connsiteY1" fmla="*/ 6888339 h 6888339"/>
              <a:gd name="connsiteX2" fmla="*/ 9841108 w 9841113"/>
              <a:gd name="connsiteY2" fmla="*/ 6880131 h 6888339"/>
              <a:gd name="connsiteX3" fmla="*/ 6654005 w 9841113"/>
              <a:gd name="connsiteY3" fmla="*/ 0 h 6888339"/>
              <a:gd name="connsiteX4" fmla="*/ 2773361 w 9841113"/>
              <a:gd name="connsiteY4" fmla="*/ 8096 h 6888339"/>
              <a:gd name="connsiteX5" fmla="*/ 0 w 9841113"/>
              <a:gd name="connsiteY5" fmla="*/ 5942172 h 6888339"/>
              <a:gd name="connsiteX0" fmla="*/ 0 w 9842306"/>
              <a:gd name="connsiteY0" fmla="*/ 5954889 h 6901056"/>
              <a:gd name="connsiteX1" fmla="*/ 444499 w 9842306"/>
              <a:gd name="connsiteY1" fmla="*/ 6901056 h 6901056"/>
              <a:gd name="connsiteX2" fmla="*/ 9841108 w 9842306"/>
              <a:gd name="connsiteY2" fmla="*/ 6892848 h 6901056"/>
              <a:gd name="connsiteX3" fmla="*/ 9839353 w 9842306"/>
              <a:gd name="connsiteY3" fmla="*/ 0 h 6901056"/>
              <a:gd name="connsiteX4" fmla="*/ 2773361 w 9842306"/>
              <a:gd name="connsiteY4" fmla="*/ 20813 h 6901056"/>
              <a:gd name="connsiteX5" fmla="*/ 0 w 9842306"/>
              <a:gd name="connsiteY5" fmla="*/ 5954889 h 6901056"/>
              <a:gd name="connsiteX0" fmla="*/ 0 w 9841109"/>
              <a:gd name="connsiteY0" fmla="*/ 5954889 h 6901056"/>
              <a:gd name="connsiteX1" fmla="*/ 444499 w 9841109"/>
              <a:gd name="connsiteY1" fmla="*/ 6901056 h 6901056"/>
              <a:gd name="connsiteX2" fmla="*/ 9841108 w 9841109"/>
              <a:gd name="connsiteY2" fmla="*/ 6892848 h 6901056"/>
              <a:gd name="connsiteX3" fmla="*/ 9839353 w 9841109"/>
              <a:gd name="connsiteY3" fmla="*/ 0 h 6901056"/>
              <a:gd name="connsiteX4" fmla="*/ 2773361 w 9841109"/>
              <a:gd name="connsiteY4" fmla="*/ 20813 h 6901056"/>
              <a:gd name="connsiteX5" fmla="*/ 0 w 9841109"/>
              <a:gd name="connsiteY5" fmla="*/ 5954889 h 6901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841109" h="6901056">
                <a:moveTo>
                  <a:pt x="0" y="5954889"/>
                </a:moveTo>
                <a:lnTo>
                  <a:pt x="444499" y="6901056"/>
                </a:lnTo>
                <a:lnTo>
                  <a:pt x="9841108" y="6892848"/>
                </a:lnTo>
                <a:lnTo>
                  <a:pt x="9839353" y="0"/>
                </a:lnTo>
                <a:lnTo>
                  <a:pt x="2773361" y="20813"/>
                </a:lnTo>
                <a:lnTo>
                  <a:pt x="0" y="5954889"/>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1" name="Freeform 10"/>
          <p:cNvSpPr/>
          <p:nvPr userDrawn="1"/>
        </p:nvSpPr>
        <p:spPr>
          <a:xfrm>
            <a:off x="-6521" y="10153"/>
            <a:ext cx="3917107" cy="5932832"/>
          </a:xfrm>
          <a:custGeom>
            <a:avLst/>
            <a:gdLst>
              <a:gd name="connsiteX0" fmla="*/ 0 w 5303520"/>
              <a:gd name="connsiteY0" fmla="*/ 609600 h 5935980"/>
              <a:gd name="connsiteX1" fmla="*/ 2529840 w 5303520"/>
              <a:gd name="connsiteY1" fmla="*/ 5935980 h 5935980"/>
              <a:gd name="connsiteX2" fmla="*/ 5303520 w 5303520"/>
              <a:gd name="connsiteY2" fmla="*/ 0 h 5935980"/>
              <a:gd name="connsiteX3" fmla="*/ 22860 w 5303520"/>
              <a:gd name="connsiteY3" fmla="*/ 0 h 5935980"/>
              <a:gd name="connsiteX4" fmla="*/ 0 w 5303520"/>
              <a:gd name="connsiteY4" fmla="*/ 609600 h 5935980"/>
              <a:gd name="connsiteX0" fmla="*/ 0 w 5291614"/>
              <a:gd name="connsiteY0" fmla="*/ 664369 h 5935980"/>
              <a:gd name="connsiteX1" fmla="*/ 2517934 w 5291614"/>
              <a:gd name="connsiteY1" fmla="*/ 5935980 h 5935980"/>
              <a:gd name="connsiteX2" fmla="*/ 5291614 w 5291614"/>
              <a:gd name="connsiteY2" fmla="*/ 0 h 5935980"/>
              <a:gd name="connsiteX3" fmla="*/ 10954 w 5291614"/>
              <a:gd name="connsiteY3" fmla="*/ 0 h 5935980"/>
              <a:gd name="connsiteX4" fmla="*/ 0 w 5291614"/>
              <a:gd name="connsiteY4" fmla="*/ 664369 h 5935980"/>
              <a:gd name="connsiteX0" fmla="*/ 58103 w 5280660"/>
              <a:gd name="connsiteY0" fmla="*/ 640557 h 5935980"/>
              <a:gd name="connsiteX1" fmla="*/ 2506980 w 5280660"/>
              <a:gd name="connsiteY1" fmla="*/ 5935980 h 5935980"/>
              <a:gd name="connsiteX2" fmla="*/ 5280660 w 5280660"/>
              <a:gd name="connsiteY2" fmla="*/ 0 h 5935980"/>
              <a:gd name="connsiteX3" fmla="*/ 0 w 5280660"/>
              <a:gd name="connsiteY3" fmla="*/ 0 h 5935980"/>
              <a:gd name="connsiteX4" fmla="*/ 58103 w 5280660"/>
              <a:gd name="connsiteY4" fmla="*/ 640557 h 5935980"/>
              <a:gd name="connsiteX0" fmla="*/ 0 w 5286851"/>
              <a:gd name="connsiteY0" fmla="*/ 664370 h 5935980"/>
              <a:gd name="connsiteX1" fmla="*/ 2513171 w 5286851"/>
              <a:gd name="connsiteY1" fmla="*/ 5935980 h 5935980"/>
              <a:gd name="connsiteX2" fmla="*/ 5286851 w 5286851"/>
              <a:gd name="connsiteY2" fmla="*/ 0 h 5935980"/>
              <a:gd name="connsiteX3" fmla="*/ 6191 w 5286851"/>
              <a:gd name="connsiteY3" fmla="*/ 0 h 5935980"/>
              <a:gd name="connsiteX4" fmla="*/ 0 w 5286851"/>
              <a:gd name="connsiteY4" fmla="*/ 664370 h 5935980"/>
              <a:gd name="connsiteX0" fmla="*/ 3698 w 5290549"/>
              <a:gd name="connsiteY0" fmla="*/ 664370 h 5935980"/>
              <a:gd name="connsiteX1" fmla="*/ 2516869 w 5290549"/>
              <a:gd name="connsiteY1" fmla="*/ 5935980 h 5935980"/>
              <a:gd name="connsiteX2" fmla="*/ 5290549 w 5290549"/>
              <a:gd name="connsiteY2" fmla="*/ 0 h 5935980"/>
              <a:gd name="connsiteX3" fmla="*/ 364 w 5290549"/>
              <a:gd name="connsiteY3" fmla="*/ 2382 h 5935980"/>
              <a:gd name="connsiteX4" fmla="*/ 3698 w 5290549"/>
              <a:gd name="connsiteY4" fmla="*/ 664370 h 5935980"/>
              <a:gd name="connsiteX0" fmla="*/ 0 w 5286851"/>
              <a:gd name="connsiteY0" fmla="*/ 664370 h 5935980"/>
              <a:gd name="connsiteX1" fmla="*/ 2513171 w 5286851"/>
              <a:gd name="connsiteY1" fmla="*/ 5935980 h 5935980"/>
              <a:gd name="connsiteX2" fmla="*/ 5286851 w 5286851"/>
              <a:gd name="connsiteY2" fmla="*/ 0 h 5935980"/>
              <a:gd name="connsiteX3" fmla="*/ 3809 w 5286851"/>
              <a:gd name="connsiteY3" fmla="*/ 2382 h 5935980"/>
              <a:gd name="connsiteX4" fmla="*/ 0 w 5286851"/>
              <a:gd name="connsiteY4" fmla="*/ 664370 h 5935980"/>
              <a:gd name="connsiteX0" fmla="*/ 0 w 5282089"/>
              <a:gd name="connsiteY0" fmla="*/ 669133 h 5940743"/>
              <a:gd name="connsiteX1" fmla="*/ 2513171 w 5282089"/>
              <a:gd name="connsiteY1" fmla="*/ 5940743 h 5940743"/>
              <a:gd name="connsiteX2" fmla="*/ 5282089 w 5282089"/>
              <a:gd name="connsiteY2" fmla="*/ 0 h 5940743"/>
              <a:gd name="connsiteX3" fmla="*/ 3809 w 5282089"/>
              <a:gd name="connsiteY3" fmla="*/ 7145 h 5940743"/>
              <a:gd name="connsiteX4" fmla="*/ 0 w 5282089"/>
              <a:gd name="connsiteY4" fmla="*/ 669133 h 5940743"/>
              <a:gd name="connsiteX0" fmla="*/ 0 w 5282089"/>
              <a:gd name="connsiteY0" fmla="*/ 673894 h 5945504"/>
              <a:gd name="connsiteX1" fmla="*/ 2513171 w 5282089"/>
              <a:gd name="connsiteY1" fmla="*/ 5945504 h 5945504"/>
              <a:gd name="connsiteX2" fmla="*/ 5282089 w 5282089"/>
              <a:gd name="connsiteY2" fmla="*/ 4761 h 5945504"/>
              <a:gd name="connsiteX3" fmla="*/ 6191 w 5282089"/>
              <a:gd name="connsiteY3" fmla="*/ 0 h 5945504"/>
              <a:gd name="connsiteX4" fmla="*/ 0 w 5282089"/>
              <a:gd name="connsiteY4" fmla="*/ 673894 h 5945504"/>
              <a:gd name="connsiteX0" fmla="*/ 0 w 5282089"/>
              <a:gd name="connsiteY0" fmla="*/ 669133 h 5940743"/>
              <a:gd name="connsiteX1" fmla="*/ 2513171 w 5282089"/>
              <a:gd name="connsiteY1" fmla="*/ 5940743 h 5940743"/>
              <a:gd name="connsiteX2" fmla="*/ 5282089 w 5282089"/>
              <a:gd name="connsiteY2" fmla="*/ 0 h 5940743"/>
              <a:gd name="connsiteX3" fmla="*/ 10954 w 5282089"/>
              <a:gd name="connsiteY3" fmla="*/ 2383 h 5940743"/>
              <a:gd name="connsiteX4" fmla="*/ 0 w 5282089"/>
              <a:gd name="connsiteY4" fmla="*/ 669133 h 59407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82089" h="5940743">
                <a:moveTo>
                  <a:pt x="0" y="669133"/>
                </a:moveTo>
                <a:lnTo>
                  <a:pt x="2513171" y="5940743"/>
                </a:lnTo>
                <a:lnTo>
                  <a:pt x="5282089" y="0"/>
                </a:lnTo>
                <a:lnTo>
                  <a:pt x="10954" y="2383"/>
                </a:lnTo>
                <a:cubicBezTo>
                  <a:pt x="8890" y="223840"/>
                  <a:pt x="2064" y="447676"/>
                  <a:pt x="0" y="669133"/>
                </a:cubicBezTo>
                <a:close/>
              </a:path>
            </a:pathLst>
          </a:cu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Freeform 9"/>
          <p:cNvSpPr/>
          <p:nvPr userDrawn="1"/>
        </p:nvSpPr>
        <p:spPr>
          <a:xfrm>
            <a:off x="-12700" y="647328"/>
            <a:ext cx="2192534" cy="6209640"/>
          </a:xfrm>
          <a:custGeom>
            <a:avLst/>
            <a:gdLst>
              <a:gd name="connsiteX0" fmla="*/ 0 w 2956560"/>
              <a:gd name="connsiteY0" fmla="*/ 0 h 6217920"/>
              <a:gd name="connsiteX1" fmla="*/ 2956560 w 2956560"/>
              <a:gd name="connsiteY1" fmla="*/ 6217920 h 6217920"/>
              <a:gd name="connsiteX2" fmla="*/ 7620 w 2956560"/>
              <a:gd name="connsiteY2" fmla="*/ 6217920 h 6217920"/>
              <a:gd name="connsiteX3" fmla="*/ 0 w 2956560"/>
              <a:gd name="connsiteY3" fmla="*/ 0 h 6217920"/>
            </a:gdLst>
            <a:ahLst/>
            <a:cxnLst>
              <a:cxn ang="0">
                <a:pos x="connsiteX0" y="connsiteY0"/>
              </a:cxn>
              <a:cxn ang="0">
                <a:pos x="connsiteX1" y="connsiteY1"/>
              </a:cxn>
              <a:cxn ang="0">
                <a:pos x="connsiteX2" y="connsiteY2"/>
              </a:cxn>
              <a:cxn ang="0">
                <a:pos x="connsiteX3" y="connsiteY3"/>
              </a:cxn>
            </a:cxnLst>
            <a:rect l="l" t="t" r="r" b="b"/>
            <a:pathLst>
              <a:path w="2956560" h="6217920">
                <a:moveTo>
                  <a:pt x="0" y="0"/>
                </a:moveTo>
                <a:lnTo>
                  <a:pt x="2956560" y="6217920"/>
                </a:lnTo>
                <a:lnTo>
                  <a:pt x="7620" y="6217920"/>
                </a:lnTo>
                <a:lnTo>
                  <a:pt x="0" y="0"/>
                </a:lnTo>
                <a:close/>
              </a:path>
            </a:pathLst>
          </a:custGeom>
          <a:solidFill>
            <a:schemeClr val="accent3"/>
          </a:solidFill>
          <a:ln>
            <a:solidFill>
              <a:schemeClr val="accent3"/>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7" name="Picture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58777" y="6360000"/>
            <a:ext cx="1013137" cy="403200"/>
          </a:xfrm>
          <a:prstGeom prst="rect">
            <a:avLst/>
          </a:prstGeom>
        </p:spPr>
      </p:pic>
      <p:sp>
        <p:nvSpPr>
          <p:cNvPr id="12" name="Title 1"/>
          <p:cNvSpPr>
            <a:spLocks noGrp="1"/>
          </p:cNvSpPr>
          <p:nvPr>
            <p:ph type="ctrTitle"/>
          </p:nvPr>
        </p:nvSpPr>
        <p:spPr>
          <a:xfrm>
            <a:off x="3571077" y="1989146"/>
            <a:ext cx="5324677" cy="1470025"/>
          </a:xfrm>
          <a:prstGeom prst="rect">
            <a:avLst/>
          </a:prstGeom>
        </p:spPr>
        <p:txBody>
          <a:bodyPr>
            <a:normAutofit/>
          </a:bodyPr>
          <a:lstStyle>
            <a:lvl1pPr>
              <a:defRPr sz="3300">
                <a:solidFill>
                  <a:schemeClr val="bg1"/>
                </a:solidFill>
              </a:defRPr>
            </a:lvl1pPr>
          </a:lstStyle>
          <a:p>
            <a:r>
              <a:rPr lang="en-US"/>
              <a:t>Click to edit Master title style</a:t>
            </a:r>
            <a:endParaRPr lang="en-AU" dirty="0"/>
          </a:p>
        </p:txBody>
      </p:sp>
      <p:sp>
        <p:nvSpPr>
          <p:cNvPr id="14" name="Subtitle 2"/>
          <p:cNvSpPr>
            <a:spLocks noGrp="1"/>
          </p:cNvSpPr>
          <p:nvPr>
            <p:ph type="subTitle" idx="1"/>
          </p:nvPr>
        </p:nvSpPr>
        <p:spPr>
          <a:xfrm>
            <a:off x="3571068" y="3688083"/>
            <a:ext cx="5339605" cy="1518260"/>
          </a:xfrm>
          <a:prstGeom prst="rect">
            <a:avLst/>
          </a:prstGeom>
        </p:spPr>
        <p:txBody>
          <a:bodyPr>
            <a:normAutofit/>
          </a:bodyPr>
          <a:lstStyle>
            <a:lvl1pPr marL="0" indent="0" algn="l">
              <a:buNone/>
              <a:defRPr sz="2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AU" dirty="0"/>
          </a:p>
        </p:txBody>
      </p:sp>
    </p:spTree>
    <p:extLst>
      <p:ext uri="{BB962C8B-B14F-4D97-AF65-F5344CB8AC3E}">
        <p14:creationId xmlns:p14="http://schemas.microsoft.com/office/powerpoint/2010/main" val="187170799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722A3DB-8CCB-47C4-8EE0-D49637D3DBA4}" type="slidenum">
              <a:rPr lang="en-AU" smtClean="0"/>
              <a:t>‹#›</a:t>
            </a:fld>
            <a:endParaRPr lang="en-AU"/>
          </a:p>
        </p:txBody>
      </p:sp>
    </p:spTree>
    <p:extLst>
      <p:ext uri="{BB962C8B-B14F-4D97-AF65-F5344CB8AC3E}">
        <p14:creationId xmlns:p14="http://schemas.microsoft.com/office/powerpoint/2010/main" val="380958247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722A3DB-8CCB-47C4-8EE0-D49637D3DBA4}" type="slidenum">
              <a:rPr lang="en-AU" smtClean="0"/>
              <a:t>‹#›</a:t>
            </a:fld>
            <a:endParaRPr lang="en-AU"/>
          </a:p>
        </p:txBody>
      </p:sp>
    </p:spTree>
    <p:extLst>
      <p:ext uri="{BB962C8B-B14F-4D97-AF65-F5344CB8AC3E}">
        <p14:creationId xmlns:p14="http://schemas.microsoft.com/office/powerpoint/2010/main" val="2095680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B631932-953D-4D72-82E6-63316B100A06}" type="slidenum">
              <a:rPr lang="en-AU" smtClean="0"/>
              <a:t>‹#›</a:t>
            </a:fld>
            <a:endParaRPr lang="en-AU"/>
          </a:p>
        </p:txBody>
      </p:sp>
    </p:spTree>
    <p:extLst>
      <p:ext uri="{BB962C8B-B14F-4D97-AF65-F5344CB8AC3E}">
        <p14:creationId xmlns:p14="http://schemas.microsoft.com/office/powerpoint/2010/main" val="353981195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Disclaimer">
    <p:spTree>
      <p:nvGrpSpPr>
        <p:cNvPr id="1" name=""/>
        <p:cNvGrpSpPr/>
        <p:nvPr/>
      </p:nvGrpSpPr>
      <p:grpSpPr>
        <a:xfrm>
          <a:off x="0" y="0"/>
          <a:ext cx="0" cy="0"/>
          <a:chOff x="0" y="0"/>
          <a:chExt cx="0" cy="0"/>
        </a:xfrm>
      </p:grpSpPr>
      <p:sp>
        <p:nvSpPr>
          <p:cNvPr id="5" name="Rectangle 4"/>
          <p:cNvSpPr>
            <a:spLocks noChangeArrowheads="1"/>
          </p:cNvSpPr>
          <p:nvPr userDrawn="1"/>
        </p:nvSpPr>
        <p:spPr bwMode="auto">
          <a:xfrm>
            <a:off x="323652" y="3306834"/>
            <a:ext cx="7848872" cy="216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A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AU" sz="1500" kern="0" spc="10" baseline="0" dirty="0">
                <a:solidFill>
                  <a:schemeClr val="tx1"/>
                </a:solidFill>
                <a:effectLst/>
                <a:latin typeface="+mn-lt"/>
                <a:ea typeface="+mn-ea"/>
                <a:cs typeface="+mn-cs"/>
              </a:rPr>
              <a:t>© State of </a:t>
            </a:r>
            <a:r>
              <a:rPr lang="en-AU" sz="1500" kern="0" spc="10" baseline="0">
                <a:solidFill>
                  <a:schemeClr val="tx1"/>
                </a:solidFill>
                <a:effectLst/>
                <a:latin typeface="+mn-lt"/>
                <a:ea typeface="+mn-ea"/>
                <a:cs typeface="+mn-cs"/>
              </a:rPr>
              <a:t>Victoria 2017</a:t>
            </a:r>
            <a:endParaRPr lang="en-AU" sz="1500" kern="0" spc="10" baseline="0" dirty="0">
              <a:solidFill>
                <a:schemeClr val="tx1"/>
              </a:solidFill>
              <a:effectLst/>
              <a:latin typeface="+mn-lt"/>
              <a:ea typeface="+mn-ea"/>
              <a:cs typeface="+mn-cs"/>
            </a:endParaRPr>
          </a:p>
          <a:p>
            <a:r>
              <a:rPr lang="en-AU" sz="1500" kern="0" spc="10" baseline="0" dirty="0">
                <a:solidFill>
                  <a:schemeClr val="tx1"/>
                </a:solidFill>
                <a:effectLst/>
                <a:latin typeface="+mn-lt"/>
                <a:ea typeface="+mn-ea"/>
                <a:cs typeface="+mn-cs"/>
              </a:rPr>
              <a:t> </a:t>
            </a:r>
          </a:p>
          <a:p>
            <a:endParaRPr lang="en-AU" sz="1500" kern="0" spc="10" baseline="0" dirty="0">
              <a:solidFill>
                <a:schemeClr val="tx1"/>
              </a:solidFill>
              <a:effectLst/>
              <a:latin typeface="+mn-lt"/>
              <a:ea typeface="+mn-ea"/>
              <a:cs typeface="+mn-cs"/>
            </a:endParaRPr>
          </a:p>
          <a:p>
            <a:r>
              <a:rPr lang="en-AU" sz="1500" kern="0" spc="10" baseline="0" dirty="0">
                <a:solidFill>
                  <a:schemeClr val="tx1"/>
                </a:solidFill>
                <a:effectLst/>
                <a:latin typeface="+mn-lt"/>
                <a:ea typeface="+mn-ea"/>
                <a:cs typeface="+mn-cs"/>
              </a:rPr>
              <a:t>You are free to re-use this work under a </a:t>
            </a:r>
            <a:r>
              <a:rPr lang="en-AU" sz="1500" kern="0" spc="10" baseline="0" dirty="0">
                <a:solidFill>
                  <a:schemeClr val="tx1"/>
                </a:solidFill>
                <a:effectLst/>
                <a:latin typeface="+mn-lt"/>
                <a:ea typeface="+mn-ea"/>
                <a:cs typeface="+mn-cs"/>
                <a:hlinkClick r:id="rId2"/>
              </a:rPr>
              <a:t>Creative Commons Attribution 4.0 licence</a:t>
            </a:r>
            <a:r>
              <a:rPr lang="en-AU" sz="1500" kern="0" spc="10" baseline="0" dirty="0">
                <a:solidFill>
                  <a:schemeClr val="tx1"/>
                </a:solidFill>
                <a:effectLst/>
                <a:latin typeface="+mn-lt"/>
                <a:ea typeface="+mn-ea"/>
                <a:cs typeface="+mn-cs"/>
              </a:rPr>
              <a:t>, provided you credit the State of Victoria (Department of Treasury and Finance) as author, indicate if changes were made and comply with the other licence terms. The licence does not apply to any branding, including Government logos.</a:t>
            </a:r>
          </a:p>
          <a:p>
            <a:r>
              <a:rPr lang="en-AU" sz="1500" kern="0" spc="10" baseline="0" dirty="0">
                <a:solidFill>
                  <a:schemeClr val="tx1"/>
                </a:solidFill>
                <a:effectLst/>
                <a:latin typeface="+mn-lt"/>
                <a:ea typeface="+mn-ea"/>
                <a:cs typeface="+mn-cs"/>
              </a:rPr>
              <a:t> </a:t>
            </a:r>
          </a:p>
          <a:p>
            <a:r>
              <a:rPr lang="en-AU" sz="1500" kern="0" spc="10" baseline="0" dirty="0">
                <a:solidFill>
                  <a:schemeClr val="tx1"/>
                </a:solidFill>
                <a:effectLst/>
                <a:latin typeface="+mn-lt"/>
                <a:ea typeface="+mn-ea"/>
                <a:cs typeface="+mn-cs"/>
              </a:rPr>
              <a:t>Copyright queries may be directed to </a:t>
            </a:r>
            <a:r>
              <a:rPr lang="en-AU" sz="1500" kern="0" spc="10" baseline="0" dirty="0">
                <a:solidFill>
                  <a:schemeClr val="tx1"/>
                </a:solidFill>
                <a:effectLst/>
                <a:latin typeface="+mn-lt"/>
                <a:ea typeface="+mn-ea"/>
                <a:cs typeface="+mn-cs"/>
                <a:hlinkClick r:id="rId3"/>
              </a:rPr>
              <a:t>IPpolicy@dtf.vic.gov.au</a:t>
            </a:r>
            <a:endParaRPr lang="en-AU" sz="1500" kern="0" spc="10" baseline="0" dirty="0">
              <a:solidFill>
                <a:schemeClr val="tx1"/>
              </a:solidFill>
              <a:effectLst/>
              <a:latin typeface="+mn-lt"/>
              <a:ea typeface="+mn-ea"/>
              <a:cs typeface="+mn-cs"/>
            </a:endParaRPr>
          </a:p>
        </p:txBody>
      </p:sp>
      <p:pic>
        <p:nvPicPr>
          <p:cNvPr id="6" name="Picture 2" descr="http://mirrors.creativecommons.org/presskit/buttons/88x31/png/by.pn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415928" y="3733799"/>
            <a:ext cx="1121539" cy="52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9944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457200" y="1600202"/>
            <a:ext cx="4038600" cy="452543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48200" y="1600202"/>
            <a:ext cx="4038600" cy="452543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B631932-953D-4D72-82E6-63316B100A06}" type="slidenum">
              <a:rPr lang="en-AU" smtClean="0"/>
              <a:t>‹#›</a:t>
            </a:fld>
            <a:endParaRPr lang="en-AU"/>
          </a:p>
        </p:txBody>
      </p:sp>
    </p:spTree>
    <p:extLst>
      <p:ext uri="{BB962C8B-B14F-4D97-AF65-F5344CB8AC3E}">
        <p14:creationId xmlns:p14="http://schemas.microsoft.com/office/powerpoint/2010/main" val="3931443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text and char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457199" y="1600202"/>
            <a:ext cx="2862303" cy="4525433"/>
          </a:xfrm>
        </p:spPr>
        <p:txBody>
          <a:bodyPr/>
          <a:lstStyle>
            <a:lvl1pPr>
              <a:defRPr sz="2400"/>
            </a:lvl1pPr>
            <a:lvl2pPr>
              <a:defRPr sz="2200"/>
            </a:lvl2pPr>
            <a:lvl3pPr>
              <a:defRPr sz="1800"/>
            </a:lvl3pPr>
            <a:lvl4pPr>
              <a:defRPr sz="14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Content Placeholder 3"/>
          <p:cNvSpPr>
            <a:spLocks noGrp="1"/>
          </p:cNvSpPr>
          <p:nvPr>
            <p:ph sz="half" idx="2"/>
          </p:nvPr>
        </p:nvSpPr>
        <p:spPr>
          <a:xfrm>
            <a:off x="3550024" y="1600202"/>
            <a:ext cx="5136776" cy="452543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B631932-953D-4D72-82E6-63316B100A06}" type="slidenum">
              <a:rPr lang="en-AU" smtClean="0"/>
              <a:t>‹#›</a:t>
            </a:fld>
            <a:endParaRPr lang="en-AU"/>
          </a:p>
        </p:txBody>
      </p:sp>
    </p:spTree>
    <p:extLst>
      <p:ext uri="{BB962C8B-B14F-4D97-AF65-F5344CB8AC3E}">
        <p14:creationId xmlns:p14="http://schemas.microsoft.com/office/powerpoint/2010/main" val="18007695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716280" y="893762"/>
            <a:ext cx="7459980" cy="45869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B631932-953D-4D72-82E6-63316B100A06}" type="slidenum">
              <a:rPr lang="en-AU" smtClean="0"/>
              <a:t>‹#›</a:t>
            </a:fld>
            <a:endParaRPr lang="en-AU"/>
          </a:p>
        </p:txBody>
      </p:sp>
      <p:sp>
        <p:nvSpPr>
          <p:cNvPr id="8" name="Title 1"/>
          <p:cNvSpPr>
            <a:spLocks noGrp="1"/>
          </p:cNvSpPr>
          <p:nvPr>
            <p:ph type="title"/>
          </p:nvPr>
        </p:nvSpPr>
        <p:spPr>
          <a:xfrm>
            <a:off x="203628" y="110882"/>
            <a:ext cx="8229600" cy="618596"/>
          </a:xfrm>
        </p:spPr>
        <p:txBody>
          <a:bodyPr/>
          <a:lstStyle/>
          <a:p>
            <a:r>
              <a:rPr lang="en-US"/>
              <a:t>Click to edit Master title style</a:t>
            </a:r>
            <a:endParaRPr lang="en-AU"/>
          </a:p>
        </p:txBody>
      </p:sp>
    </p:spTree>
    <p:extLst>
      <p:ext uri="{BB962C8B-B14F-4D97-AF65-F5344CB8AC3E}">
        <p14:creationId xmlns:p14="http://schemas.microsoft.com/office/powerpoint/2010/main" val="30916268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Dark Title and Content">
    <p:spTree>
      <p:nvGrpSpPr>
        <p:cNvPr id="1" name=""/>
        <p:cNvGrpSpPr/>
        <p:nvPr/>
      </p:nvGrpSpPr>
      <p:grpSpPr>
        <a:xfrm>
          <a:off x="0" y="0"/>
          <a:ext cx="0" cy="0"/>
          <a:chOff x="0" y="0"/>
          <a:chExt cx="0" cy="0"/>
        </a:xfrm>
      </p:grpSpPr>
      <p:sp>
        <p:nvSpPr>
          <p:cNvPr id="7" name="Freeform 6"/>
          <p:cNvSpPr>
            <a:spLocks/>
          </p:cNvSpPr>
          <p:nvPr userDrawn="1"/>
        </p:nvSpPr>
        <p:spPr bwMode="auto">
          <a:xfrm>
            <a:off x="8649002" y="101600"/>
            <a:ext cx="494998" cy="639413"/>
          </a:xfrm>
          <a:custGeom>
            <a:avLst/>
            <a:gdLst>
              <a:gd name="T0" fmla="*/ 614 w 994"/>
              <a:gd name="T1" fmla="*/ 0 h 1284"/>
              <a:gd name="T2" fmla="*/ 614 w 994"/>
              <a:gd name="T3" fmla="*/ 0 h 1284"/>
              <a:gd name="T4" fmla="*/ 0 w 994"/>
              <a:gd name="T5" fmla="*/ 1284 h 1284"/>
              <a:gd name="T6" fmla="*/ 614 w 994"/>
              <a:gd name="T7" fmla="*/ 1284 h 1284"/>
              <a:gd name="T8" fmla="*/ 614 w 994"/>
              <a:gd name="T9" fmla="*/ 1284 h 1284"/>
              <a:gd name="T10" fmla="*/ 994 w 994"/>
              <a:gd name="T11" fmla="*/ 1284 h 1284"/>
              <a:gd name="T12" fmla="*/ 994 w 994"/>
              <a:gd name="T13" fmla="*/ 0 h 1284"/>
              <a:gd name="T14" fmla="*/ 614 w 994"/>
              <a:gd name="T15" fmla="*/ 0 h 128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94" h="1284">
                <a:moveTo>
                  <a:pt x="614" y="0"/>
                </a:moveTo>
                <a:lnTo>
                  <a:pt x="614" y="0"/>
                </a:lnTo>
                <a:lnTo>
                  <a:pt x="0" y="1284"/>
                </a:lnTo>
                <a:lnTo>
                  <a:pt x="614" y="1284"/>
                </a:lnTo>
                <a:lnTo>
                  <a:pt x="614" y="1284"/>
                </a:lnTo>
                <a:lnTo>
                  <a:pt x="994" y="1284"/>
                </a:lnTo>
                <a:lnTo>
                  <a:pt x="994" y="0"/>
                </a:lnTo>
                <a:lnTo>
                  <a:pt x="614" y="0"/>
                </a:lnTo>
                <a:close/>
              </a:path>
            </a:pathLst>
          </a:custGeom>
          <a:solidFill>
            <a:schemeClr val="accent2"/>
          </a:solidFill>
          <a:ln>
            <a:noFill/>
          </a:ln>
          <a:extLst/>
        </p:spPr>
        <p:txBody>
          <a:bodyPr rot="0" vert="horz" wrap="square" lIns="91440" tIns="45720" rIns="91440" bIns="45720" anchor="t" anchorCtr="0" upright="1">
            <a:noAutofit/>
          </a:bodyPr>
          <a:lstStyle/>
          <a:p>
            <a:endParaRPr lang="en-AU"/>
          </a:p>
        </p:txBody>
      </p:sp>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B631932-953D-4D72-82E6-63316B100A06}" type="slidenum">
              <a:rPr lang="en-AU" smtClean="0"/>
              <a:t>‹#›</a:t>
            </a:fld>
            <a:endParaRPr lang="en-AU"/>
          </a:p>
        </p:txBody>
      </p:sp>
    </p:spTree>
    <p:extLst>
      <p:ext uri="{BB962C8B-B14F-4D97-AF65-F5344CB8AC3E}">
        <p14:creationId xmlns:p14="http://schemas.microsoft.com/office/powerpoint/2010/main" val="1503326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Dark Two Content">
    <p:spTree>
      <p:nvGrpSpPr>
        <p:cNvPr id="1" name=""/>
        <p:cNvGrpSpPr/>
        <p:nvPr/>
      </p:nvGrpSpPr>
      <p:grpSpPr>
        <a:xfrm>
          <a:off x="0" y="0"/>
          <a:ext cx="0" cy="0"/>
          <a:chOff x="0" y="0"/>
          <a:chExt cx="0" cy="0"/>
        </a:xfrm>
      </p:grpSpPr>
      <p:sp>
        <p:nvSpPr>
          <p:cNvPr id="8" name="Freeform 7"/>
          <p:cNvSpPr>
            <a:spLocks/>
          </p:cNvSpPr>
          <p:nvPr userDrawn="1"/>
        </p:nvSpPr>
        <p:spPr bwMode="auto">
          <a:xfrm>
            <a:off x="8649002" y="101600"/>
            <a:ext cx="494998" cy="639413"/>
          </a:xfrm>
          <a:custGeom>
            <a:avLst/>
            <a:gdLst>
              <a:gd name="T0" fmla="*/ 614 w 994"/>
              <a:gd name="T1" fmla="*/ 0 h 1284"/>
              <a:gd name="T2" fmla="*/ 614 w 994"/>
              <a:gd name="T3" fmla="*/ 0 h 1284"/>
              <a:gd name="T4" fmla="*/ 0 w 994"/>
              <a:gd name="T5" fmla="*/ 1284 h 1284"/>
              <a:gd name="T6" fmla="*/ 614 w 994"/>
              <a:gd name="T7" fmla="*/ 1284 h 1284"/>
              <a:gd name="T8" fmla="*/ 614 w 994"/>
              <a:gd name="T9" fmla="*/ 1284 h 1284"/>
              <a:gd name="T10" fmla="*/ 994 w 994"/>
              <a:gd name="T11" fmla="*/ 1284 h 1284"/>
              <a:gd name="T12" fmla="*/ 994 w 994"/>
              <a:gd name="T13" fmla="*/ 0 h 1284"/>
              <a:gd name="T14" fmla="*/ 614 w 994"/>
              <a:gd name="T15" fmla="*/ 0 h 128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94" h="1284">
                <a:moveTo>
                  <a:pt x="614" y="0"/>
                </a:moveTo>
                <a:lnTo>
                  <a:pt x="614" y="0"/>
                </a:lnTo>
                <a:lnTo>
                  <a:pt x="0" y="1284"/>
                </a:lnTo>
                <a:lnTo>
                  <a:pt x="614" y="1284"/>
                </a:lnTo>
                <a:lnTo>
                  <a:pt x="614" y="1284"/>
                </a:lnTo>
                <a:lnTo>
                  <a:pt x="994" y="1284"/>
                </a:lnTo>
                <a:lnTo>
                  <a:pt x="994" y="0"/>
                </a:lnTo>
                <a:lnTo>
                  <a:pt x="614" y="0"/>
                </a:lnTo>
                <a:close/>
              </a:path>
            </a:pathLst>
          </a:custGeom>
          <a:solidFill>
            <a:schemeClr val="accent2"/>
          </a:solidFill>
          <a:ln>
            <a:noFill/>
          </a:ln>
          <a:extLst/>
        </p:spPr>
        <p:txBody>
          <a:bodyPr rot="0" vert="horz" wrap="square" lIns="91440" tIns="45720" rIns="91440" bIns="45720" anchor="t" anchorCtr="0" upright="1">
            <a:noAutofit/>
          </a:bodyPr>
          <a:lstStyle/>
          <a:p>
            <a:endParaRPr lang="en-AU"/>
          </a:p>
        </p:txBody>
      </p:sp>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457200" y="1600202"/>
            <a:ext cx="4038600" cy="4525433"/>
          </a:xfrm>
        </p:spPr>
        <p:txBody>
          <a:bodyPr/>
          <a:lstStyle>
            <a:lvl1pPr>
              <a:defRPr sz="2800">
                <a:solidFill>
                  <a:schemeClr val="bg1"/>
                </a:solidFill>
              </a:defRPr>
            </a:lvl1pPr>
            <a:lvl2pPr>
              <a:defRPr sz="24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48200" y="1600202"/>
            <a:ext cx="4038600" cy="4525433"/>
          </a:xfrm>
        </p:spPr>
        <p:txBody>
          <a:bodyPr/>
          <a:lstStyle>
            <a:lvl1pPr>
              <a:defRPr sz="2800">
                <a:solidFill>
                  <a:schemeClr val="bg1"/>
                </a:solidFill>
              </a:defRPr>
            </a:lvl1pPr>
            <a:lvl2pPr>
              <a:defRPr sz="24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11"/>
          </p:nvPr>
        </p:nvSpPr>
        <p:spPr/>
        <p:txBody>
          <a:bodyPr/>
          <a:lstStyle>
            <a:lvl1pPr>
              <a:defRPr>
                <a:solidFill>
                  <a:schemeClr val="bg1"/>
                </a:solidFill>
              </a:defRPr>
            </a:lvl1pPr>
          </a:lstStyle>
          <a:p>
            <a:endParaRPr lang="en-AU"/>
          </a:p>
        </p:txBody>
      </p:sp>
      <p:sp>
        <p:nvSpPr>
          <p:cNvPr id="7" name="Slide Number Placeholder 6"/>
          <p:cNvSpPr>
            <a:spLocks noGrp="1"/>
          </p:cNvSpPr>
          <p:nvPr>
            <p:ph type="sldNum" sz="quarter" idx="12"/>
          </p:nvPr>
        </p:nvSpPr>
        <p:spPr/>
        <p:txBody>
          <a:bodyPr/>
          <a:lstStyle/>
          <a:p>
            <a:fld id="{3B631932-953D-4D72-82E6-63316B100A06}" type="slidenum">
              <a:rPr lang="en-AU" smtClean="0"/>
              <a:t>‹#›</a:t>
            </a:fld>
            <a:endParaRPr lang="en-AU"/>
          </a:p>
        </p:txBody>
      </p:sp>
    </p:spTree>
    <p:extLst>
      <p:ext uri="{BB962C8B-B14F-4D97-AF65-F5344CB8AC3E}">
        <p14:creationId xmlns:p14="http://schemas.microsoft.com/office/powerpoint/2010/main" val="4820096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Dark Two Content text and chart">
    <p:spTree>
      <p:nvGrpSpPr>
        <p:cNvPr id="1" name=""/>
        <p:cNvGrpSpPr/>
        <p:nvPr/>
      </p:nvGrpSpPr>
      <p:grpSpPr>
        <a:xfrm>
          <a:off x="0" y="0"/>
          <a:ext cx="0" cy="0"/>
          <a:chOff x="0" y="0"/>
          <a:chExt cx="0" cy="0"/>
        </a:xfrm>
      </p:grpSpPr>
      <p:sp>
        <p:nvSpPr>
          <p:cNvPr id="8" name="Freeform 7"/>
          <p:cNvSpPr>
            <a:spLocks/>
          </p:cNvSpPr>
          <p:nvPr userDrawn="1"/>
        </p:nvSpPr>
        <p:spPr bwMode="auto">
          <a:xfrm>
            <a:off x="8649002" y="101600"/>
            <a:ext cx="494998" cy="639413"/>
          </a:xfrm>
          <a:custGeom>
            <a:avLst/>
            <a:gdLst>
              <a:gd name="T0" fmla="*/ 614 w 994"/>
              <a:gd name="T1" fmla="*/ 0 h 1284"/>
              <a:gd name="T2" fmla="*/ 614 w 994"/>
              <a:gd name="T3" fmla="*/ 0 h 1284"/>
              <a:gd name="T4" fmla="*/ 0 w 994"/>
              <a:gd name="T5" fmla="*/ 1284 h 1284"/>
              <a:gd name="T6" fmla="*/ 614 w 994"/>
              <a:gd name="T7" fmla="*/ 1284 h 1284"/>
              <a:gd name="T8" fmla="*/ 614 w 994"/>
              <a:gd name="T9" fmla="*/ 1284 h 1284"/>
              <a:gd name="T10" fmla="*/ 994 w 994"/>
              <a:gd name="T11" fmla="*/ 1284 h 1284"/>
              <a:gd name="T12" fmla="*/ 994 w 994"/>
              <a:gd name="T13" fmla="*/ 0 h 1284"/>
              <a:gd name="T14" fmla="*/ 614 w 994"/>
              <a:gd name="T15" fmla="*/ 0 h 128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94" h="1284">
                <a:moveTo>
                  <a:pt x="614" y="0"/>
                </a:moveTo>
                <a:lnTo>
                  <a:pt x="614" y="0"/>
                </a:lnTo>
                <a:lnTo>
                  <a:pt x="0" y="1284"/>
                </a:lnTo>
                <a:lnTo>
                  <a:pt x="614" y="1284"/>
                </a:lnTo>
                <a:lnTo>
                  <a:pt x="614" y="1284"/>
                </a:lnTo>
                <a:lnTo>
                  <a:pt x="994" y="1284"/>
                </a:lnTo>
                <a:lnTo>
                  <a:pt x="994" y="0"/>
                </a:lnTo>
                <a:lnTo>
                  <a:pt x="614" y="0"/>
                </a:lnTo>
                <a:close/>
              </a:path>
            </a:pathLst>
          </a:custGeom>
          <a:solidFill>
            <a:schemeClr val="accent2"/>
          </a:solidFill>
          <a:ln>
            <a:noFill/>
          </a:ln>
          <a:extLst/>
        </p:spPr>
        <p:txBody>
          <a:bodyPr rot="0" vert="horz" wrap="square" lIns="91440" tIns="45720" rIns="91440" bIns="45720" anchor="t" anchorCtr="0" upright="1">
            <a:noAutofit/>
          </a:bodyPr>
          <a:lstStyle/>
          <a:p>
            <a:endParaRPr lang="en-AU"/>
          </a:p>
        </p:txBody>
      </p:sp>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457200" y="1600202"/>
            <a:ext cx="3023667" cy="4525433"/>
          </a:xfrm>
        </p:spPr>
        <p:txBody>
          <a:bodyPr/>
          <a:lstStyle>
            <a:lvl1pPr>
              <a:defRPr sz="2400">
                <a:solidFill>
                  <a:schemeClr val="bg1"/>
                </a:solidFill>
              </a:defRPr>
            </a:lvl1pPr>
            <a:lvl2pPr>
              <a:defRPr sz="2200">
                <a:solidFill>
                  <a:schemeClr val="bg1"/>
                </a:solidFill>
              </a:defRPr>
            </a:lvl2pPr>
            <a:lvl3pPr>
              <a:defRPr sz="1800">
                <a:solidFill>
                  <a:schemeClr val="bg1"/>
                </a:solidFill>
              </a:defRPr>
            </a:lvl3pPr>
            <a:lvl4pPr>
              <a:defRPr sz="1600">
                <a:solidFill>
                  <a:schemeClr val="bg1"/>
                </a:solidFill>
              </a:defRPr>
            </a:lvl4pPr>
            <a:lvl5pPr>
              <a:defRPr sz="1800">
                <a:solidFill>
                  <a:schemeClr val="bg1"/>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Content Placeholder 3"/>
          <p:cNvSpPr>
            <a:spLocks noGrp="1"/>
          </p:cNvSpPr>
          <p:nvPr>
            <p:ph sz="half" idx="2"/>
          </p:nvPr>
        </p:nvSpPr>
        <p:spPr>
          <a:xfrm>
            <a:off x="3642232" y="1600202"/>
            <a:ext cx="5044568" cy="4525433"/>
          </a:xfrm>
        </p:spPr>
        <p:txBody>
          <a:bodyPr/>
          <a:lstStyle>
            <a:lvl1pPr>
              <a:defRPr sz="2800">
                <a:solidFill>
                  <a:schemeClr val="bg1"/>
                </a:solidFill>
              </a:defRPr>
            </a:lvl1pPr>
            <a:lvl2pPr>
              <a:defRPr sz="24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6" name="Footer Placeholder 5"/>
          <p:cNvSpPr>
            <a:spLocks noGrp="1"/>
          </p:cNvSpPr>
          <p:nvPr>
            <p:ph type="ftr" sz="quarter" idx="11"/>
          </p:nvPr>
        </p:nvSpPr>
        <p:spPr/>
        <p:txBody>
          <a:bodyPr/>
          <a:lstStyle>
            <a:lvl1pPr>
              <a:defRPr>
                <a:solidFill>
                  <a:schemeClr val="bg1"/>
                </a:solidFill>
              </a:defRPr>
            </a:lvl1pPr>
          </a:lstStyle>
          <a:p>
            <a:endParaRPr lang="en-AU"/>
          </a:p>
        </p:txBody>
      </p:sp>
      <p:sp>
        <p:nvSpPr>
          <p:cNvPr id="7" name="Slide Number Placeholder 6"/>
          <p:cNvSpPr>
            <a:spLocks noGrp="1"/>
          </p:cNvSpPr>
          <p:nvPr>
            <p:ph type="sldNum" sz="quarter" idx="12"/>
          </p:nvPr>
        </p:nvSpPr>
        <p:spPr/>
        <p:txBody>
          <a:bodyPr/>
          <a:lstStyle/>
          <a:p>
            <a:fld id="{3B631932-953D-4D72-82E6-63316B100A06}" type="slidenum">
              <a:rPr lang="en-AU" smtClean="0"/>
              <a:t>‹#›</a:t>
            </a:fld>
            <a:endParaRPr lang="en-AU"/>
          </a:p>
        </p:txBody>
      </p:sp>
    </p:spTree>
    <p:extLst>
      <p:ext uri="{BB962C8B-B14F-4D97-AF65-F5344CB8AC3E}">
        <p14:creationId xmlns:p14="http://schemas.microsoft.com/office/powerpoint/2010/main" val="4232199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image" Target="../media/image1.png"/><Relationship Id="rId5" Type="http://schemas.openxmlformats.org/officeDocument/2006/relationships/theme" Target="../theme/theme2.xml"/><Relationship Id="rId4"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3.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image" Target="../media/image4.png"/><Relationship Id="rId5" Type="http://schemas.openxmlformats.org/officeDocument/2006/relationships/theme" Target="../theme/theme4.xml"/><Relationship Id="rId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2"/>
            <a:ext cx="8229600" cy="452543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Footer Placeholder 4"/>
          <p:cNvSpPr>
            <a:spLocks noGrp="1"/>
          </p:cNvSpPr>
          <p:nvPr>
            <p:ph type="ftr" sz="quarter" idx="3"/>
          </p:nvPr>
        </p:nvSpPr>
        <p:spPr>
          <a:xfrm>
            <a:off x="3124200" y="6356353"/>
            <a:ext cx="2895600" cy="36618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15" name="Rectangle 14"/>
          <p:cNvSpPr>
            <a:spLocks noChangeArrowheads="1"/>
          </p:cNvSpPr>
          <p:nvPr/>
        </p:nvSpPr>
        <p:spPr bwMode="auto">
          <a:xfrm>
            <a:off x="7842763" y="101600"/>
            <a:ext cx="1112002" cy="639413"/>
          </a:xfrm>
          <a:prstGeom prst="rect">
            <a:avLst/>
          </a:prstGeom>
          <a:solidFill>
            <a:srgbClr val="E3EBF4"/>
          </a:solidFill>
          <a:ln>
            <a:noFill/>
          </a:ln>
          <a:extLst/>
        </p:spPr>
        <p:txBody>
          <a:bodyPr rot="0" vert="horz" wrap="square" lIns="91440" tIns="45720" rIns="91440" bIns="45720" anchor="t" anchorCtr="0" upright="1">
            <a:noAutofit/>
          </a:bodyPr>
          <a:lstStyle/>
          <a:p>
            <a:endParaRPr lang="en-AU"/>
          </a:p>
        </p:txBody>
      </p:sp>
      <p:grpSp>
        <p:nvGrpSpPr>
          <p:cNvPr id="16" name="Group 15"/>
          <p:cNvGrpSpPr/>
          <p:nvPr/>
        </p:nvGrpSpPr>
        <p:grpSpPr>
          <a:xfrm>
            <a:off x="0" y="101599"/>
            <a:ext cx="8196333" cy="640800"/>
            <a:chOff x="0" y="101599"/>
            <a:chExt cx="8196333" cy="640800"/>
          </a:xfrm>
          <a:solidFill>
            <a:schemeClr val="accent1"/>
          </a:solidFill>
        </p:grpSpPr>
        <p:sp>
          <p:nvSpPr>
            <p:cNvPr id="17" name="Rectangle 16"/>
            <p:cNvSpPr/>
            <p:nvPr userDrawn="1"/>
          </p:nvSpPr>
          <p:spPr>
            <a:xfrm>
              <a:off x="0" y="101599"/>
              <a:ext cx="2199466" cy="640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8" name="Freeform 17"/>
            <p:cNvSpPr>
              <a:spLocks/>
            </p:cNvSpPr>
            <p:nvPr userDrawn="1"/>
          </p:nvSpPr>
          <p:spPr bwMode="auto">
            <a:xfrm>
              <a:off x="2193116" y="101600"/>
              <a:ext cx="6003217" cy="639413"/>
            </a:xfrm>
            <a:custGeom>
              <a:avLst/>
              <a:gdLst>
                <a:gd name="T0" fmla="*/ 11441 w 12055"/>
                <a:gd name="T1" fmla="*/ 0 h 1284"/>
                <a:gd name="T2" fmla="*/ 0 w 12055"/>
                <a:gd name="T3" fmla="*/ 0 h 1284"/>
                <a:gd name="T4" fmla="*/ 0 w 12055"/>
                <a:gd name="T5" fmla="*/ 1284 h 1284"/>
                <a:gd name="T6" fmla="*/ 11441 w 12055"/>
                <a:gd name="T7" fmla="*/ 1284 h 1284"/>
                <a:gd name="T8" fmla="*/ 12055 w 12055"/>
                <a:gd name="T9" fmla="*/ 1284 h 1284"/>
                <a:gd name="T10" fmla="*/ 11441 w 12055"/>
                <a:gd name="T11" fmla="*/ 0 h 1284"/>
              </a:gdLst>
              <a:ahLst/>
              <a:cxnLst>
                <a:cxn ang="0">
                  <a:pos x="T0" y="T1"/>
                </a:cxn>
                <a:cxn ang="0">
                  <a:pos x="T2" y="T3"/>
                </a:cxn>
                <a:cxn ang="0">
                  <a:pos x="T4" y="T5"/>
                </a:cxn>
                <a:cxn ang="0">
                  <a:pos x="T6" y="T7"/>
                </a:cxn>
                <a:cxn ang="0">
                  <a:pos x="T8" y="T9"/>
                </a:cxn>
                <a:cxn ang="0">
                  <a:pos x="T10" y="T11"/>
                </a:cxn>
              </a:cxnLst>
              <a:rect l="0" t="0" r="r" b="b"/>
              <a:pathLst>
                <a:path w="12055" h="1284">
                  <a:moveTo>
                    <a:pt x="11441" y="0"/>
                  </a:moveTo>
                  <a:lnTo>
                    <a:pt x="0" y="0"/>
                  </a:lnTo>
                  <a:lnTo>
                    <a:pt x="0" y="1284"/>
                  </a:lnTo>
                  <a:lnTo>
                    <a:pt x="11441" y="1284"/>
                  </a:lnTo>
                  <a:lnTo>
                    <a:pt x="12055" y="1284"/>
                  </a:lnTo>
                  <a:lnTo>
                    <a:pt x="11441" y="0"/>
                  </a:lnTo>
                  <a:close/>
                </a:path>
              </a:pathLst>
            </a:custGeom>
            <a:grpFill/>
            <a:ln>
              <a:noFill/>
            </a:ln>
            <a:extLst/>
          </p:spPr>
          <p:txBody>
            <a:bodyPr rot="0" vert="horz" wrap="square" lIns="91440" tIns="45720" rIns="91440" bIns="45720" anchor="t" anchorCtr="0" upright="1">
              <a:noAutofit/>
            </a:bodyPr>
            <a:lstStyle/>
            <a:p>
              <a:endParaRPr lang="en-AU"/>
            </a:p>
          </p:txBody>
        </p:sp>
      </p:grpSp>
      <p:sp>
        <p:nvSpPr>
          <p:cNvPr id="19" name="Freeform 18"/>
          <p:cNvSpPr>
            <a:spLocks/>
          </p:cNvSpPr>
          <p:nvPr/>
        </p:nvSpPr>
        <p:spPr bwMode="auto">
          <a:xfrm>
            <a:off x="7890570" y="101600"/>
            <a:ext cx="277378" cy="290823"/>
          </a:xfrm>
          <a:custGeom>
            <a:avLst/>
            <a:gdLst>
              <a:gd name="T0" fmla="*/ 557 w 557"/>
              <a:gd name="T1" fmla="*/ 0 h 584"/>
              <a:gd name="T2" fmla="*/ 0 w 557"/>
              <a:gd name="T3" fmla="*/ 0 h 584"/>
              <a:gd name="T4" fmla="*/ 280 w 557"/>
              <a:gd name="T5" fmla="*/ 584 h 584"/>
              <a:gd name="T6" fmla="*/ 557 w 557"/>
              <a:gd name="T7" fmla="*/ 0 h 584"/>
            </a:gdLst>
            <a:ahLst/>
            <a:cxnLst>
              <a:cxn ang="0">
                <a:pos x="T0" y="T1"/>
              </a:cxn>
              <a:cxn ang="0">
                <a:pos x="T2" y="T3"/>
              </a:cxn>
              <a:cxn ang="0">
                <a:pos x="T4" y="T5"/>
              </a:cxn>
              <a:cxn ang="0">
                <a:pos x="T6" y="T7"/>
              </a:cxn>
            </a:cxnLst>
            <a:rect l="0" t="0" r="r" b="b"/>
            <a:pathLst>
              <a:path w="557" h="584">
                <a:moveTo>
                  <a:pt x="557" y="0"/>
                </a:moveTo>
                <a:lnTo>
                  <a:pt x="0" y="0"/>
                </a:lnTo>
                <a:lnTo>
                  <a:pt x="280" y="584"/>
                </a:lnTo>
                <a:lnTo>
                  <a:pt x="557" y="0"/>
                </a:lnTo>
                <a:close/>
              </a:path>
            </a:pathLst>
          </a:custGeom>
          <a:solidFill>
            <a:srgbClr val="52CCFF">
              <a:alpha val="29804"/>
            </a:srgbClr>
          </a:solidFill>
          <a:ln>
            <a:noFill/>
          </a:ln>
          <a:extLst/>
        </p:spPr>
        <p:txBody>
          <a:bodyPr rot="0" vert="horz" wrap="square" lIns="91440" tIns="45720" rIns="91440" bIns="45720" anchor="t" anchorCtr="0" upright="1">
            <a:noAutofit/>
          </a:bodyPr>
          <a:lstStyle/>
          <a:p>
            <a:endParaRPr lang="en-AU"/>
          </a:p>
        </p:txBody>
      </p:sp>
      <p:sp>
        <p:nvSpPr>
          <p:cNvPr id="20" name="Freeform 19"/>
          <p:cNvSpPr>
            <a:spLocks/>
          </p:cNvSpPr>
          <p:nvPr/>
        </p:nvSpPr>
        <p:spPr bwMode="auto">
          <a:xfrm>
            <a:off x="7590284" y="101600"/>
            <a:ext cx="439721" cy="634433"/>
          </a:xfrm>
          <a:custGeom>
            <a:avLst/>
            <a:gdLst>
              <a:gd name="T0" fmla="*/ 603 w 883"/>
              <a:gd name="T1" fmla="*/ 0 h 1274"/>
              <a:gd name="T2" fmla="*/ 603 w 883"/>
              <a:gd name="T3" fmla="*/ 0 h 1274"/>
              <a:gd name="T4" fmla="*/ 0 w 883"/>
              <a:gd name="T5" fmla="*/ 1274 h 1274"/>
              <a:gd name="T6" fmla="*/ 557 w 883"/>
              <a:gd name="T7" fmla="*/ 1274 h 1274"/>
              <a:gd name="T8" fmla="*/ 883 w 883"/>
              <a:gd name="T9" fmla="*/ 584 h 1274"/>
              <a:gd name="T10" fmla="*/ 603 w 883"/>
              <a:gd name="T11" fmla="*/ 0 h 1274"/>
            </a:gdLst>
            <a:ahLst/>
            <a:cxnLst>
              <a:cxn ang="0">
                <a:pos x="T0" y="T1"/>
              </a:cxn>
              <a:cxn ang="0">
                <a:pos x="T2" y="T3"/>
              </a:cxn>
              <a:cxn ang="0">
                <a:pos x="T4" y="T5"/>
              </a:cxn>
              <a:cxn ang="0">
                <a:pos x="T6" y="T7"/>
              </a:cxn>
              <a:cxn ang="0">
                <a:pos x="T8" y="T9"/>
              </a:cxn>
              <a:cxn ang="0">
                <a:pos x="T10" y="T11"/>
              </a:cxn>
            </a:cxnLst>
            <a:rect l="0" t="0" r="r" b="b"/>
            <a:pathLst>
              <a:path w="883" h="1274">
                <a:moveTo>
                  <a:pt x="603" y="0"/>
                </a:moveTo>
                <a:lnTo>
                  <a:pt x="603" y="0"/>
                </a:lnTo>
                <a:lnTo>
                  <a:pt x="0" y="1274"/>
                </a:lnTo>
                <a:lnTo>
                  <a:pt x="557" y="1274"/>
                </a:lnTo>
                <a:lnTo>
                  <a:pt x="883" y="584"/>
                </a:lnTo>
                <a:lnTo>
                  <a:pt x="603" y="0"/>
                </a:lnTo>
                <a:close/>
              </a:path>
            </a:pathLst>
          </a:custGeom>
          <a:solidFill>
            <a:srgbClr val="C5EEFF">
              <a:alpha val="29804"/>
            </a:srgbClr>
          </a:solidFill>
          <a:ln>
            <a:noFill/>
          </a:ln>
          <a:extLst/>
        </p:spPr>
        <p:txBody>
          <a:bodyPr rot="0" vert="horz" wrap="square" lIns="91440" tIns="45720" rIns="91440" bIns="45720" anchor="t" anchorCtr="0" upright="1">
            <a:noAutofit/>
          </a:bodyPr>
          <a:lstStyle/>
          <a:p>
            <a:endParaRPr lang="en-AU"/>
          </a:p>
        </p:txBody>
      </p:sp>
      <p:sp>
        <p:nvSpPr>
          <p:cNvPr id="21" name="Freeform 20"/>
          <p:cNvSpPr>
            <a:spLocks/>
          </p:cNvSpPr>
          <p:nvPr/>
        </p:nvSpPr>
        <p:spPr bwMode="auto">
          <a:xfrm>
            <a:off x="8649002" y="101600"/>
            <a:ext cx="494998" cy="639413"/>
          </a:xfrm>
          <a:custGeom>
            <a:avLst/>
            <a:gdLst>
              <a:gd name="T0" fmla="*/ 614 w 994"/>
              <a:gd name="T1" fmla="*/ 0 h 1284"/>
              <a:gd name="T2" fmla="*/ 614 w 994"/>
              <a:gd name="T3" fmla="*/ 0 h 1284"/>
              <a:gd name="T4" fmla="*/ 0 w 994"/>
              <a:gd name="T5" fmla="*/ 1284 h 1284"/>
              <a:gd name="T6" fmla="*/ 614 w 994"/>
              <a:gd name="T7" fmla="*/ 1284 h 1284"/>
              <a:gd name="T8" fmla="*/ 614 w 994"/>
              <a:gd name="T9" fmla="*/ 1284 h 1284"/>
              <a:gd name="T10" fmla="*/ 994 w 994"/>
              <a:gd name="T11" fmla="*/ 1284 h 1284"/>
              <a:gd name="T12" fmla="*/ 994 w 994"/>
              <a:gd name="T13" fmla="*/ 0 h 1284"/>
              <a:gd name="T14" fmla="*/ 614 w 994"/>
              <a:gd name="T15" fmla="*/ 0 h 128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94" h="1284">
                <a:moveTo>
                  <a:pt x="614" y="0"/>
                </a:moveTo>
                <a:lnTo>
                  <a:pt x="614" y="0"/>
                </a:lnTo>
                <a:lnTo>
                  <a:pt x="0" y="1284"/>
                </a:lnTo>
                <a:lnTo>
                  <a:pt x="614" y="1284"/>
                </a:lnTo>
                <a:lnTo>
                  <a:pt x="614" y="1284"/>
                </a:lnTo>
                <a:lnTo>
                  <a:pt x="994" y="1284"/>
                </a:lnTo>
                <a:lnTo>
                  <a:pt x="994" y="0"/>
                </a:lnTo>
                <a:lnTo>
                  <a:pt x="614" y="0"/>
                </a:lnTo>
                <a:close/>
              </a:path>
            </a:pathLst>
          </a:custGeom>
          <a:solidFill>
            <a:schemeClr val="tx2"/>
          </a:solidFill>
          <a:ln>
            <a:noFill/>
          </a:ln>
          <a:extLst/>
        </p:spPr>
        <p:txBody>
          <a:bodyPr rot="0" vert="horz" wrap="square" lIns="91440" tIns="45720" rIns="91440" bIns="45720" anchor="t" anchorCtr="0" upright="1">
            <a:noAutofit/>
          </a:bodyPr>
          <a:lstStyle/>
          <a:p>
            <a:endParaRPr lang="en-AU"/>
          </a:p>
        </p:txBody>
      </p:sp>
      <p:sp>
        <p:nvSpPr>
          <p:cNvPr id="2" name="Title Placeholder 1"/>
          <p:cNvSpPr>
            <a:spLocks noGrp="1"/>
          </p:cNvSpPr>
          <p:nvPr>
            <p:ph type="title"/>
          </p:nvPr>
        </p:nvSpPr>
        <p:spPr>
          <a:xfrm>
            <a:off x="203628" y="110882"/>
            <a:ext cx="8229600" cy="618596"/>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6" name="Slide Number Placeholder 5"/>
          <p:cNvSpPr>
            <a:spLocks noGrp="1"/>
          </p:cNvSpPr>
          <p:nvPr>
            <p:ph type="sldNum" sz="quarter" idx="4"/>
          </p:nvPr>
        </p:nvSpPr>
        <p:spPr>
          <a:xfrm>
            <a:off x="8760743" y="304743"/>
            <a:ext cx="388044" cy="366183"/>
          </a:xfrm>
          <a:prstGeom prst="rect">
            <a:avLst/>
          </a:prstGeom>
        </p:spPr>
        <p:txBody>
          <a:bodyPr vert="horz" lIns="91440" tIns="45720" rIns="91440" bIns="45720" rtlCol="0" anchor="ctr"/>
          <a:lstStyle>
            <a:lvl1pPr algn="r">
              <a:defRPr sz="1200">
                <a:solidFill>
                  <a:schemeClr val="bg1"/>
                </a:solidFill>
              </a:defRPr>
            </a:lvl1pPr>
          </a:lstStyle>
          <a:p>
            <a:fld id="{3B631932-953D-4D72-82E6-63316B100A06}" type="slidenum">
              <a:rPr lang="en-AU" smtClean="0"/>
              <a:pPr/>
              <a:t>‹#›</a:t>
            </a:fld>
            <a:endParaRPr lang="en-AU"/>
          </a:p>
        </p:txBody>
      </p:sp>
    </p:spTree>
    <p:extLst>
      <p:ext uri="{BB962C8B-B14F-4D97-AF65-F5344CB8AC3E}">
        <p14:creationId xmlns:p14="http://schemas.microsoft.com/office/powerpoint/2010/main" val="1197088106"/>
      </p:ext>
    </p:extLst>
  </p:cSld>
  <p:clrMap bg1="lt1" tx1="dk1" bg2="lt2" tx2="dk2" accent1="accent1" accent2="accent2" accent3="accent3" accent4="accent4" accent5="accent5" accent6="accent6" hlink="hlink" folHlink="folHlink"/>
  <p:sldLayoutIdLst>
    <p:sldLayoutId id="2147483649" r:id="rId1"/>
    <p:sldLayoutId id="2147483682"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83" r:id="rId11"/>
  </p:sldLayoutIdLst>
  <p:hf hdr="0" ftr="0" dt="0"/>
  <p:txStyles>
    <p:titleStyle>
      <a:lvl1pPr algn="l" defTabSz="914400" rtl="0" eaLnBrk="1" latinLnBrk="0" hangingPunct="1">
        <a:spcBef>
          <a:spcPct val="0"/>
        </a:spcBef>
        <a:buNone/>
        <a:defRPr sz="2500"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23528" y="476672"/>
            <a:ext cx="8496944" cy="940965"/>
          </a:xfrm>
          <a:prstGeom prst="rect">
            <a:avLst/>
          </a:prstGeom>
        </p:spPr>
        <p:txBody>
          <a:bodyPr vert="horz" lIns="91440" tIns="45720" rIns="91440" bIns="45720" rtlCol="0" anchor="ctr">
            <a:normAutofit/>
          </a:bodyPr>
          <a:lstStyle/>
          <a:p>
            <a:r>
              <a:rPr lang="en-US" dirty="0"/>
              <a:t>Click to edit Master title style</a:t>
            </a:r>
            <a:endParaRPr lang="en-AU" dirty="0"/>
          </a:p>
        </p:txBody>
      </p:sp>
      <p:sp>
        <p:nvSpPr>
          <p:cNvPr id="3" name="Text Placeholder 2"/>
          <p:cNvSpPr>
            <a:spLocks noGrp="1"/>
          </p:cNvSpPr>
          <p:nvPr>
            <p:ph type="body" idx="1"/>
          </p:nvPr>
        </p:nvSpPr>
        <p:spPr>
          <a:xfrm>
            <a:off x="323528" y="1700809"/>
            <a:ext cx="8496944" cy="442535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Footer Placeholder 4"/>
          <p:cNvSpPr>
            <a:spLocks noGrp="1"/>
          </p:cNvSpPr>
          <p:nvPr>
            <p:ph type="ftr" sz="quarter" idx="3"/>
          </p:nvPr>
        </p:nvSpPr>
        <p:spPr>
          <a:xfrm>
            <a:off x="3124200" y="6408741"/>
            <a:ext cx="2895600" cy="312737"/>
          </a:xfrm>
          <a:prstGeom prst="rect">
            <a:avLst/>
          </a:prstGeom>
        </p:spPr>
        <p:txBody>
          <a:bodyPr vert="horz" lIns="91440" tIns="45720" rIns="91440" bIns="45720" rtlCol="0" anchor="ctr"/>
          <a:lstStyle>
            <a:lvl1pPr algn="ctr">
              <a:defRPr sz="10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128047" y="6402876"/>
            <a:ext cx="407992" cy="365125"/>
          </a:xfrm>
          <a:prstGeom prst="rect">
            <a:avLst/>
          </a:prstGeom>
        </p:spPr>
        <p:txBody>
          <a:bodyPr vert="horz" lIns="91440" tIns="45720" rIns="91440" bIns="45720" rtlCol="0" anchor="ctr"/>
          <a:lstStyle>
            <a:lvl1pPr algn="l">
              <a:defRPr sz="1000">
                <a:solidFill>
                  <a:schemeClr val="tx1">
                    <a:tint val="75000"/>
                  </a:schemeClr>
                </a:solidFill>
              </a:defRPr>
            </a:lvl1pPr>
          </a:lstStyle>
          <a:p>
            <a:fld id="{9722A3DB-8CCB-47C4-8EE0-D49637D3DBA4}" type="slidenum">
              <a:rPr lang="en-AU" smtClean="0"/>
              <a:pPr/>
              <a:t>‹#›</a:t>
            </a:fld>
            <a:endParaRPr lang="en-AU"/>
          </a:p>
        </p:txBody>
      </p:sp>
      <p:sp>
        <p:nvSpPr>
          <p:cNvPr id="7" name="Freeform 6"/>
          <p:cNvSpPr>
            <a:spLocks noChangeAspect="1"/>
          </p:cNvSpPr>
          <p:nvPr/>
        </p:nvSpPr>
        <p:spPr>
          <a:xfrm>
            <a:off x="7098977" y="6319521"/>
            <a:ext cx="2051842" cy="547200"/>
          </a:xfrm>
          <a:custGeom>
            <a:avLst/>
            <a:gdLst>
              <a:gd name="connsiteX0" fmla="*/ 226219 w 1845469"/>
              <a:gd name="connsiteY0" fmla="*/ 464343 h 464343"/>
              <a:gd name="connsiteX1" fmla="*/ 1845469 w 1845469"/>
              <a:gd name="connsiteY1" fmla="*/ 464343 h 464343"/>
              <a:gd name="connsiteX2" fmla="*/ 1845469 w 1845469"/>
              <a:gd name="connsiteY2" fmla="*/ 0 h 464343"/>
              <a:gd name="connsiteX3" fmla="*/ 0 w 1845469"/>
              <a:gd name="connsiteY3" fmla="*/ 0 h 464343"/>
              <a:gd name="connsiteX4" fmla="*/ 226219 w 1845469"/>
              <a:gd name="connsiteY4" fmla="*/ 464343 h 464343"/>
              <a:gd name="connsiteX0" fmla="*/ 226219 w 1845469"/>
              <a:gd name="connsiteY0" fmla="*/ 464343 h 464343"/>
              <a:gd name="connsiteX1" fmla="*/ 1845469 w 1845469"/>
              <a:gd name="connsiteY1" fmla="*/ 464343 h 464343"/>
              <a:gd name="connsiteX2" fmla="*/ 1740694 w 1845469"/>
              <a:gd name="connsiteY2" fmla="*/ 0 h 464343"/>
              <a:gd name="connsiteX3" fmla="*/ 0 w 1845469"/>
              <a:gd name="connsiteY3" fmla="*/ 0 h 464343"/>
              <a:gd name="connsiteX4" fmla="*/ 226219 w 1845469"/>
              <a:gd name="connsiteY4" fmla="*/ 464343 h 464343"/>
              <a:gd name="connsiteX0" fmla="*/ 226219 w 1740694"/>
              <a:gd name="connsiteY0" fmla="*/ 464343 h 464343"/>
              <a:gd name="connsiteX1" fmla="*/ 1735931 w 1740694"/>
              <a:gd name="connsiteY1" fmla="*/ 464343 h 464343"/>
              <a:gd name="connsiteX2" fmla="*/ 1740694 w 1740694"/>
              <a:gd name="connsiteY2" fmla="*/ 0 h 464343"/>
              <a:gd name="connsiteX3" fmla="*/ 0 w 1740694"/>
              <a:gd name="connsiteY3" fmla="*/ 0 h 464343"/>
              <a:gd name="connsiteX4" fmla="*/ 226219 w 1740694"/>
              <a:gd name="connsiteY4" fmla="*/ 464343 h 464343"/>
              <a:gd name="connsiteX0" fmla="*/ 226219 w 1740694"/>
              <a:gd name="connsiteY0" fmla="*/ 464343 h 464343"/>
              <a:gd name="connsiteX1" fmla="*/ 1735931 w 1740694"/>
              <a:gd name="connsiteY1" fmla="*/ 464343 h 464343"/>
              <a:gd name="connsiteX2" fmla="*/ 1740694 w 1740694"/>
              <a:gd name="connsiteY2" fmla="*/ 0 h 464343"/>
              <a:gd name="connsiteX3" fmla="*/ 0 w 1740694"/>
              <a:gd name="connsiteY3" fmla="*/ 0 h 464343"/>
              <a:gd name="connsiteX4" fmla="*/ 226219 w 1740694"/>
              <a:gd name="connsiteY4" fmla="*/ 464343 h 464343"/>
              <a:gd name="connsiteX0" fmla="*/ 226219 w 1743363"/>
              <a:gd name="connsiteY0" fmla="*/ 464343 h 464343"/>
              <a:gd name="connsiteX1" fmla="*/ 1743075 w 1743363"/>
              <a:gd name="connsiteY1" fmla="*/ 464343 h 464343"/>
              <a:gd name="connsiteX2" fmla="*/ 1740694 w 1743363"/>
              <a:gd name="connsiteY2" fmla="*/ 0 h 464343"/>
              <a:gd name="connsiteX3" fmla="*/ 0 w 1743363"/>
              <a:gd name="connsiteY3" fmla="*/ 0 h 464343"/>
              <a:gd name="connsiteX4" fmla="*/ 226219 w 1743363"/>
              <a:gd name="connsiteY4" fmla="*/ 464343 h 464343"/>
              <a:gd name="connsiteX0" fmla="*/ 226219 w 1741152"/>
              <a:gd name="connsiteY0" fmla="*/ 464343 h 464343"/>
              <a:gd name="connsiteX1" fmla="*/ 1740694 w 1741152"/>
              <a:gd name="connsiteY1" fmla="*/ 464343 h 464343"/>
              <a:gd name="connsiteX2" fmla="*/ 1740694 w 1741152"/>
              <a:gd name="connsiteY2" fmla="*/ 0 h 464343"/>
              <a:gd name="connsiteX3" fmla="*/ 0 w 1741152"/>
              <a:gd name="connsiteY3" fmla="*/ 0 h 464343"/>
              <a:gd name="connsiteX4" fmla="*/ 226219 w 1741152"/>
              <a:gd name="connsiteY4" fmla="*/ 464343 h 4643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41152" h="464343">
                <a:moveTo>
                  <a:pt x="226219" y="464343"/>
                </a:moveTo>
                <a:lnTo>
                  <a:pt x="1740694" y="464343"/>
                </a:lnTo>
                <a:cubicBezTo>
                  <a:pt x="1742282" y="309562"/>
                  <a:pt x="1739106" y="154781"/>
                  <a:pt x="1740694" y="0"/>
                </a:cubicBezTo>
                <a:lnTo>
                  <a:pt x="0" y="0"/>
                </a:lnTo>
                <a:lnTo>
                  <a:pt x="226219" y="464343"/>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8" name="Picture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263214" y="6408000"/>
            <a:ext cx="1206115" cy="360000"/>
          </a:xfrm>
          <a:prstGeom prst="rect">
            <a:avLst/>
          </a:prstGeom>
        </p:spPr>
      </p:pic>
      <p:grpSp>
        <p:nvGrpSpPr>
          <p:cNvPr id="23" name="Group 22"/>
          <p:cNvGrpSpPr>
            <a:grpSpLocks noChangeAspect="1"/>
          </p:cNvGrpSpPr>
          <p:nvPr/>
        </p:nvGrpSpPr>
        <p:grpSpPr>
          <a:xfrm>
            <a:off x="16" y="0"/>
            <a:ext cx="3308213" cy="432000"/>
            <a:chOff x="1785330" y="3437540"/>
            <a:chExt cx="11786978" cy="1539192"/>
          </a:xfrm>
        </p:grpSpPr>
        <p:sp>
          <p:nvSpPr>
            <p:cNvPr id="9" name="Freeform 8"/>
            <p:cNvSpPr/>
            <p:nvPr userDrawn="1"/>
          </p:nvSpPr>
          <p:spPr>
            <a:xfrm>
              <a:off x="1785353" y="3440241"/>
              <a:ext cx="11786955" cy="1536491"/>
            </a:xfrm>
            <a:custGeom>
              <a:avLst/>
              <a:gdLst>
                <a:gd name="connsiteX0" fmla="*/ 0 w 3362325"/>
                <a:gd name="connsiteY0" fmla="*/ 0 h 433387"/>
                <a:gd name="connsiteX1" fmla="*/ 3362325 w 3362325"/>
                <a:gd name="connsiteY1" fmla="*/ 0 h 433387"/>
                <a:gd name="connsiteX2" fmla="*/ 3143250 w 3362325"/>
                <a:gd name="connsiteY2" fmla="*/ 433387 h 433387"/>
                <a:gd name="connsiteX3" fmla="*/ 4763 w 3362325"/>
                <a:gd name="connsiteY3" fmla="*/ 433387 h 433387"/>
                <a:gd name="connsiteX4" fmla="*/ 0 w 3362325"/>
                <a:gd name="connsiteY4" fmla="*/ 0 h 433387"/>
                <a:gd name="connsiteX0" fmla="*/ 0 w 3362325"/>
                <a:gd name="connsiteY0" fmla="*/ 0 h 433387"/>
                <a:gd name="connsiteX1" fmla="*/ 3362325 w 3362325"/>
                <a:gd name="connsiteY1" fmla="*/ 0 h 433387"/>
                <a:gd name="connsiteX2" fmla="*/ 3143250 w 3362325"/>
                <a:gd name="connsiteY2" fmla="*/ 433387 h 433387"/>
                <a:gd name="connsiteX3" fmla="*/ 42863 w 3362325"/>
                <a:gd name="connsiteY3" fmla="*/ 428625 h 433387"/>
                <a:gd name="connsiteX4" fmla="*/ 0 w 3362325"/>
                <a:gd name="connsiteY4" fmla="*/ 0 h 433387"/>
                <a:gd name="connsiteX0" fmla="*/ 2670 w 3319751"/>
                <a:gd name="connsiteY0" fmla="*/ 0 h 435769"/>
                <a:gd name="connsiteX1" fmla="*/ 3319751 w 3319751"/>
                <a:gd name="connsiteY1" fmla="*/ 2382 h 435769"/>
                <a:gd name="connsiteX2" fmla="*/ 3100676 w 3319751"/>
                <a:gd name="connsiteY2" fmla="*/ 435769 h 435769"/>
                <a:gd name="connsiteX3" fmla="*/ 289 w 3319751"/>
                <a:gd name="connsiteY3" fmla="*/ 431007 h 435769"/>
                <a:gd name="connsiteX4" fmla="*/ 2670 w 3319751"/>
                <a:gd name="connsiteY4" fmla="*/ 0 h 435769"/>
                <a:gd name="connsiteX0" fmla="*/ 0 w 3317081"/>
                <a:gd name="connsiteY0" fmla="*/ 0 h 435769"/>
                <a:gd name="connsiteX1" fmla="*/ 3317081 w 3317081"/>
                <a:gd name="connsiteY1" fmla="*/ 2382 h 435769"/>
                <a:gd name="connsiteX2" fmla="*/ 3098006 w 3317081"/>
                <a:gd name="connsiteY2" fmla="*/ 435769 h 435769"/>
                <a:gd name="connsiteX3" fmla="*/ 4762 w 3317081"/>
                <a:gd name="connsiteY3" fmla="*/ 431007 h 435769"/>
                <a:gd name="connsiteX4" fmla="*/ 0 w 3317081"/>
                <a:gd name="connsiteY4" fmla="*/ 0 h 435769"/>
                <a:gd name="connsiteX0" fmla="*/ 0 w 3317081"/>
                <a:gd name="connsiteY0" fmla="*/ 0 h 435769"/>
                <a:gd name="connsiteX1" fmla="*/ 3317081 w 3317081"/>
                <a:gd name="connsiteY1" fmla="*/ 2382 h 435769"/>
                <a:gd name="connsiteX2" fmla="*/ 3112294 w 3317081"/>
                <a:gd name="connsiteY2" fmla="*/ 435769 h 435769"/>
                <a:gd name="connsiteX3" fmla="*/ 4762 w 3317081"/>
                <a:gd name="connsiteY3" fmla="*/ 431007 h 435769"/>
                <a:gd name="connsiteX4" fmla="*/ 0 w 3317081"/>
                <a:gd name="connsiteY4" fmla="*/ 0 h 435769"/>
                <a:gd name="connsiteX0" fmla="*/ 0 w 3317081"/>
                <a:gd name="connsiteY0" fmla="*/ 0 h 442913"/>
                <a:gd name="connsiteX1" fmla="*/ 3317081 w 3317081"/>
                <a:gd name="connsiteY1" fmla="*/ 2382 h 442913"/>
                <a:gd name="connsiteX2" fmla="*/ 3112294 w 3317081"/>
                <a:gd name="connsiteY2" fmla="*/ 435769 h 442913"/>
                <a:gd name="connsiteX3" fmla="*/ 2381 w 3317081"/>
                <a:gd name="connsiteY3" fmla="*/ 442913 h 442913"/>
                <a:gd name="connsiteX4" fmla="*/ 0 w 3317081"/>
                <a:gd name="connsiteY4" fmla="*/ 0 h 442913"/>
                <a:gd name="connsiteX0" fmla="*/ 4974 w 3322055"/>
                <a:gd name="connsiteY0" fmla="*/ 0 h 438151"/>
                <a:gd name="connsiteX1" fmla="*/ 3322055 w 3322055"/>
                <a:gd name="connsiteY1" fmla="*/ 2382 h 438151"/>
                <a:gd name="connsiteX2" fmla="*/ 3117268 w 3322055"/>
                <a:gd name="connsiteY2" fmla="*/ 435769 h 438151"/>
                <a:gd name="connsiteX3" fmla="*/ 211 w 3322055"/>
                <a:gd name="connsiteY3" fmla="*/ 438151 h 438151"/>
                <a:gd name="connsiteX4" fmla="*/ 4974 w 3322055"/>
                <a:gd name="connsiteY4" fmla="*/ 0 h 438151"/>
                <a:gd name="connsiteX0" fmla="*/ 4974 w 3322055"/>
                <a:gd name="connsiteY0" fmla="*/ 0 h 438151"/>
                <a:gd name="connsiteX1" fmla="*/ 3322055 w 3322055"/>
                <a:gd name="connsiteY1" fmla="*/ 2382 h 438151"/>
                <a:gd name="connsiteX2" fmla="*/ 3117268 w 3322055"/>
                <a:gd name="connsiteY2" fmla="*/ 435769 h 438151"/>
                <a:gd name="connsiteX3" fmla="*/ 211 w 3322055"/>
                <a:gd name="connsiteY3" fmla="*/ 438151 h 438151"/>
                <a:gd name="connsiteX4" fmla="*/ 4974 w 3322055"/>
                <a:gd name="connsiteY4" fmla="*/ 0 h 438151"/>
                <a:gd name="connsiteX0" fmla="*/ 7311 w 3324392"/>
                <a:gd name="connsiteY0" fmla="*/ 0 h 435770"/>
                <a:gd name="connsiteX1" fmla="*/ 3324392 w 3324392"/>
                <a:gd name="connsiteY1" fmla="*/ 2382 h 435770"/>
                <a:gd name="connsiteX2" fmla="*/ 3119605 w 3324392"/>
                <a:gd name="connsiteY2" fmla="*/ 435769 h 435770"/>
                <a:gd name="connsiteX3" fmla="*/ 166 w 3324392"/>
                <a:gd name="connsiteY3" fmla="*/ 435770 h 435770"/>
                <a:gd name="connsiteX4" fmla="*/ 7311 w 3324392"/>
                <a:gd name="connsiteY4" fmla="*/ 0 h 435770"/>
                <a:gd name="connsiteX0" fmla="*/ 0 w 3326606"/>
                <a:gd name="connsiteY0" fmla="*/ 0 h 433389"/>
                <a:gd name="connsiteX1" fmla="*/ 3326606 w 3326606"/>
                <a:gd name="connsiteY1" fmla="*/ 1 h 433389"/>
                <a:gd name="connsiteX2" fmla="*/ 3121819 w 3326606"/>
                <a:gd name="connsiteY2" fmla="*/ 433388 h 433389"/>
                <a:gd name="connsiteX3" fmla="*/ 2380 w 3326606"/>
                <a:gd name="connsiteY3" fmla="*/ 433389 h 433389"/>
                <a:gd name="connsiteX4" fmla="*/ 0 w 3326606"/>
                <a:gd name="connsiteY4" fmla="*/ 0 h 433389"/>
                <a:gd name="connsiteX0" fmla="*/ 2672 w 3324515"/>
                <a:gd name="connsiteY0" fmla="*/ 0 h 433389"/>
                <a:gd name="connsiteX1" fmla="*/ 3324515 w 3324515"/>
                <a:gd name="connsiteY1" fmla="*/ 1 h 433389"/>
                <a:gd name="connsiteX2" fmla="*/ 3119728 w 3324515"/>
                <a:gd name="connsiteY2" fmla="*/ 433388 h 433389"/>
                <a:gd name="connsiteX3" fmla="*/ 289 w 3324515"/>
                <a:gd name="connsiteY3" fmla="*/ 433389 h 433389"/>
                <a:gd name="connsiteX4" fmla="*/ 2672 w 3324515"/>
                <a:gd name="connsiteY4" fmla="*/ 0 h 433389"/>
                <a:gd name="connsiteX0" fmla="*/ 0 w 3326606"/>
                <a:gd name="connsiteY0" fmla="*/ 7142 h 433388"/>
                <a:gd name="connsiteX1" fmla="*/ 3326606 w 3326606"/>
                <a:gd name="connsiteY1" fmla="*/ 0 h 433388"/>
                <a:gd name="connsiteX2" fmla="*/ 3121819 w 3326606"/>
                <a:gd name="connsiteY2" fmla="*/ 433387 h 433388"/>
                <a:gd name="connsiteX3" fmla="*/ 2380 w 3326606"/>
                <a:gd name="connsiteY3" fmla="*/ 433388 h 433388"/>
                <a:gd name="connsiteX4" fmla="*/ 0 w 3326606"/>
                <a:gd name="connsiteY4" fmla="*/ 7142 h 433388"/>
                <a:gd name="connsiteX0" fmla="*/ 461 w 3324685"/>
                <a:gd name="connsiteY0" fmla="*/ 0 h 433390"/>
                <a:gd name="connsiteX1" fmla="*/ 3324685 w 3324685"/>
                <a:gd name="connsiteY1" fmla="*/ 2 h 433390"/>
                <a:gd name="connsiteX2" fmla="*/ 3119898 w 3324685"/>
                <a:gd name="connsiteY2" fmla="*/ 433389 h 433390"/>
                <a:gd name="connsiteX3" fmla="*/ 459 w 3324685"/>
                <a:gd name="connsiteY3" fmla="*/ 433390 h 433390"/>
                <a:gd name="connsiteX4" fmla="*/ 461 w 3324685"/>
                <a:gd name="connsiteY4" fmla="*/ 0 h 4333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24685" h="433390">
                  <a:moveTo>
                    <a:pt x="461" y="0"/>
                  </a:moveTo>
                  <a:lnTo>
                    <a:pt x="3324685" y="2"/>
                  </a:lnTo>
                  <a:lnTo>
                    <a:pt x="3119898" y="433389"/>
                  </a:lnTo>
                  <a:lnTo>
                    <a:pt x="459" y="433390"/>
                  </a:lnTo>
                  <a:cubicBezTo>
                    <a:pt x="-1129" y="288928"/>
                    <a:pt x="2049" y="144462"/>
                    <a:pt x="461"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22" name="Group 21"/>
            <p:cNvGrpSpPr/>
            <p:nvPr userDrawn="1"/>
          </p:nvGrpSpPr>
          <p:grpSpPr>
            <a:xfrm>
              <a:off x="1785330" y="3437540"/>
              <a:ext cx="2844291" cy="1539192"/>
              <a:chOff x="1785330" y="3437540"/>
              <a:chExt cx="2844291" cy="1539192"/>
            </a:xfrm>
          </p:grpSpPr>
          <p:sp>
            <p:nvSpPr>
              <p:cNvPr id="10" name="Freeform 9"/>
              <p:cNvSpPr/>
              <p:nvPr userDrawn="1"/>
            </p:nvSpPr>
            <p:spPr>
              <a:xfrm>
                <a:off x="1785330" y="3437540"/>
                <a:ext cx="2366021" cy="1539192"/>
              </a:xfrm>
              <a:custGeom>
                <a:avLst/>
                <a:gdLst>
                  <a:gd name="connsiteX0" fmla="*/ 0 w 2956560"/>
                  <a:gd name="connsiteY0" fmla="*/ 0 h 6217920"/>
                  <a:gd name="connsiteX1" fmla="*/ 2956560 w 2956560"/>
                  <a:gd name="connsiteY1" fmla="*/ 6217920 h 6217920"/>
                  <a:gd name="connsiteX2" fmla="*/ 7620 w 2956560"/>
                  <a:gd name="connsiteY2" fmla="*/ 6217920 h 6217920"/>
                  <a:gd name="connsiteX3" fmla="*/ 0 w 2956560"/>
                  <a:gd name="connsiteY3" fmla="*/ 0 h 6217920"/>
                  <a:gd name="connsiteX0" fmla="*/ 0 w 3069276"/>
                  <a:gd name="connsiteY0" fmla="*/ 0 h 6631187"/>
                  <a:gd name="connsiteX1" fmla="*/ 3069276 w 3069276"/>
                  <a:gd name="connsiteY1" fmla="*/ 6631187 h 6631187"/>
                  <a:gd name="connsiteX2" fmla="*/ 120336 w 3069276"/>
                  <a:gd name="connsiteY2" fmla="*/ 6631187 h 6631187"/>
                  <a:gd name="connsiteX3" fmla="*/ 0 w 3069276"/>
                  <a:gd name="connsiteY3" fmla="*/ 0 h 6631187"/>
                  <a:gd name="connsiteX0" fmla="*/ 37882 w 3107158"/>
                  <a:gd name="connsiteY0" fmla="*/ 0 h 6631187"/>
                  <a:gd name="connsiteX1" fmla="*/ 3107158 w 3107158"/>
                  <a:gd name="connsiteY1" fmla="*/ 6631187 h 6631187"/>
                  <a:gd name="connsiteX2" fmla="*/ 158218 w 3107158"/>
                  <a:gd name="connsiteY2" fmla="*/ 6631187 h 6631187"/>
                  <a:gd name="connsiteX3" fmla="*/ 0 w 3107158"/>
                  <a:gd name="connsiteY3" fmla="*/ 2639020 h 6631187"/>
                  <a:gd name="connsiteX4" fmla="*/ 37882 w 3107158"/>
                  <a:gd name="connsiteY4" fmla="*/ 0 h 6631187"/>
                  <a:gd name="connsiteX0" fmla="*/ 2104261 w 5173537"/>
                  <a:gd name="connsiteY0" fmla="*/ 0 h 6631187"/>
                  <a:gd name="connsiteX1" fmla="*/ 5173537 w 5173537"/>
                  <a:gd name="connsiteY1" fmla="*/ 6631187 h 6631187"/>
                  <a:gd name="connsiteX2" fmla="*/ 2224597 w 5173537"/>
                  <a:gd name="connsiteY2" fmla="*/ 6631187 h 6631187"/>
                  <a:gd name="connsiteX3" fmla="*/ 0 w 5173537"/>
                  <a:gd name="connsiteY3" fmla="*/ 9072 h 6631187"/>
                  <a:gd name="connsiteX4" fmla="*/ 2104261 w 5173537"/>
                  <a:gd name="connsiteY4" fmla="*/ 0 h 6631187"/>
                  <a:gd name="connsiteX0" fmla="*/ 2104261 w 5173537"/>
                  <a:gd name="connsiteY0" fmla="*/ 0 h 6631187"/>
                  <a:gd name="connsiteX1" fmla="*/ 5173537 w 5173537"/>
                  <a:gd name="connsiteY1" fmla="*/ 6631187 h 6631187"/>
                  <a:gd name="connsiteX2" fmla="*/ 2224597 w 5173537"/>
                  <a:gd name="connsiteY2" fmla="*/ 6631187 h 6631187"/>
                  <a:gd name="connsiteX3" fmla="*/ 1728262 w 5173537"/>
                  <a:gd name="connsiteY3" fmla="*/ 5381683 h 6631187"/>
                  <a:gd name="connsiteX4" fmla="*/ 0 w 5173537"/>
                  <a:gd name="connsiteY4" fmla="*/ 9072 h 6631187"/>
                  <a:gd name="connsiteX5" fmla="*/ 2104261 w 5173537"/>
                  <a:gd name="connsiteY5" fmla="*/ 0 h 6631187"/>
                  <a:gd name="connsiteX0" fmla="*/ 2104261 w 5173537"/>
                  <a:gd name="connsiteY0" fmla="*/ 0 h 6659082"/>
                  <a:gd name="connsiteX1" fmla="*/ 5173537 w 5173537"/>
                  <a:gd name="connsiteY1" fmla="*/ 6631187 h 6659082"/>
                  <a:gd name="connsiteX2" fmla="*/ 2224597 w 5173537"/>
                  <a:gd name="connsiteY2" fmla="*/ 6631187 h 6659082"/>
                  <a:gd name="connsiteX3" fmla="*/ 37583 w 5173537"/>
                  <a:gd name="connsiteY3" fmla="*/ 6659082 h 6659082"/>
                  <a:gd name="connsiteX4" fmla="*/ 0 w 5173537"/>
                  <a:gd name="connsiteY4" fmla="*/ 9072 h 6659082"/>
                  <a:gd name="connsiteX5" fmla="*/ 2104261 w 5173537"/>
                  <a:gd name="connsiteY5" fmla="*/ 0 h 6659082"/>
                  <a:gd name="connsiteX0" fmla="*/ 2104261 w 5286237"/>
                  <a:gd name="connsiteY0" fmla="*/ 0 h 6781470"/>
                  <a:gd name="connsiteX1" fmla="*/ 5286237 w 5286237"/>
                  <a:gd name="connsiteY1" fmla="*/ 6781470 h 6781470"/>
                  <a:gd name="connsiteX2" fmla="*/ 2224597 w 5286237"/>
                  <a:gd name="connsiteY2" fmla="*/ 6631187 h 6781470"/>
                  <a:gd name="connsiteX3" fmla="*/ 37583 w 5286237"/>
                  <a:gd name="connsiteY3" fmla="*/ 6659082 h 6781470"/>
                  <a:gd name="connsiteX4" fmla="*/ 0 w 5286237"/>
                  <a:gd name="connsiteY4" fmla="*/ 9072 h 6781470"/>
                  <a:gd name="connsiteX5" fmla="*/ 2104261 w 5286237"/>
                  <a:gd name="connsiteY5" fmla="*/ 0 h 6781470"/>
                  <a:gd name="connsiteX0" fmla="*/ 2104261 w 5286237"/>
                  <a:gd name="connsiteY0" fmla="*/ 0 h 6781470"/>
                  <a:gd name="connsiteX1" fmla="*/ 5286237 w 5286237"/>
                  <a:gd name="connsiteY1" fmla="*/ 6781470 h 6781470"/>
                  <a:gd name="connsiteX2" fmla="*/ 2224597 w 5286237"/>
                  <a:gd name="connsiteY2" fmla="*/ 6631187 h 6781470"/>
                  <a:gd name="connsiteX3" fmla="*/ 16 w 5286237"/>
                  <a:gd name="connsiteY3" fmla="*/ 6734231 h 6781470"/>
                  <a:gd name="connsiteX4" fmla="*/ 0 w 5286237"/>
                  <a:gd name="connsiteY4" fmla="*/ 9072 h 6781470"/>
                  <a:gd name="connsiteX5" fmla="*/ 2104261 w 5286237"/>
                  <a:gd name="connsiteY5" fmla="*/ 0 h 6781470"/>
                  <a:gd name="connsiteX0" fmla="*/ 2104261 w 5286237"/>
                  <a:gd name="connsiteY0" fmla="*/ 0 h 6781470"/>
                  <a:gd name="connsiteX1" fmla="*/ 5286237 w 5286237"/>
                  <a:gd name="connsiteY1" fmla="*/ 6781470 h 6781470"/>
                  <a:gd name="connsiteX2" fmla="*/ 16 w 5286237"/>
                  <a:gd name="connsiteY2" fmla="*/ 6734231 h 6781470"/>
                  <a:gd name="connsiteX3" fmla="*/ 0 w 5286237"/>
                  <a:gd name="connsiteY3" fmla="*/ 9072 h 6781470"/>
                  <a:gd name="connsiteX4" fmla="*/ 2104261 w 5286237"/>
                  <a:gd name="connsiteY4" fmla="*/ 0 h 6781470"/>
                  <a:gd name="connsiteX0" fmla="*/ 2104261 w 5211103"/>
                  <a:gd name="connsiteY0" fmla="*/ 0 h 6734231"/>
                  <a:gd name="connsiteX1" fmla="*/ 5211103 w 5211103"/>
                  <a:gd name="connsiteY1" fmla="*/ 6706336 h 6734231"/>
                  <a:gd name="connsiteX2" fmla="*/ 16 w 5211103"/>
                  <a:gd name="connsiteY2" fmla="*/ 6734231 h 6734231"/>
                  <a:gd name="connsiteX3" fmla="*/ 0 w 5211103"/>
                  <a:gd name="connsiteY3" fmla="*/ 9072 h 6734231"/>
                  <a:gd name="connsiteX4" fmla="*/ 2104261 w 5211103"/>
                  <a:gd name="connsiteY4" fmla="*/ 0 h 6734231"/>
                  <a:gd name="connsiteX0" fmla="*/ 2104261 w 5248503"/>
                  <a:gd name="connsiteY0" fmla="*/ 0 h 6734231"/>
                  <a:gd name="connsiteX1" fmla="*/ 5248503 w 5248503"/>
                  <a:gd name="connsiteY1" fmla="*/ 6706334 h 6734231"/>
                  <a:gd name="connsiteX2" fmla="*/ 16 w 5248503"/>
                  <a:gd name="connsiteY2" fmla="*/ 6734231 h 6734231"/>
                  <a:gd name="connsiteX3" fmla="*/ 0 w 5248503"/>
                  <a:gd name="connsiteY3" fmla="*/ 9072 h 6734231"/>
                  <a:gd name="connsiteX4" fmla="*/ 2104261 w 5248503"/>
                  <a:gd name="connsiteY4" fmla="*/ 0 h 6734231"/>
                  <a:gd name="connsiteX0" fmla="*/ 2104261 w 5285903"/>
                  <a:gd name="connsiteY0" fmla="*/ 0 h 6768673"/>
                  <a:gd name="connsiteX1" fmla="*/ 5285903 w 5285903"/>
                  <a:gd name="connsiteY1" fmla="*/ 6768673 h 6768673"/>
                  <a:gd name="connsiteX2" fmla="*/ 16 w 5285903"/>
                  <a:gd name="connsiteY2" fmla="*/ 6734231 h 6768673"/>
                  <a:gd name="connsiteX3" fmla="*/ 0 w 5285903"/>
                  <a:gd name="connsiteY3" fmla="*/ 9072 h 6768673"/>
                  <a:gd name="connsiteX4" fmla="*/ 2104261 w 5285903"/>
                  <a:gd name="connsiteY4" fmla="*/ 0 h 6768673"/>
                  <a:gd name="connsiteX0" fmla="*/ 2104261 w 5260965"/>
                  <a:gd name="connsiteY0" fmla="*/ 0 h 6768673"/>
                  <a:gd name="connsiteX1" fmla="*/ 5260965 w 5260965"/>
                  <a:gd name="connsiteY1" fmla="*/ 6768673 h 6768673"/>
                  <a:gd name="connsiteX2" fmla="*/ 16 w 5260965"/>
                  <a:gd name="connsiteY2" fmla="*/ 6734231 h 6768673"/>
                  <a:gd name="connsiteX3" fmla="*/ 0 w 5260965"/>
                  <a:gd name="connsiteY3" fmla="*/ 9072 h 6768673"/>
                  <a:gd name="connsiteX4" fmla="*/ 2104261 w 5260965"/>
                  <a:gd name="connsiteY4" fmla="*/ 0 h 6768673"/>
                  <a:gd name="connsiteX0" fmla="*/ 2104261 w 5236032"/>
                  <a:gd name="connsiteY0" fmla="*/ 0 h 6743740"/>
                  <a:gd name="connsiteX1" fmla="*/ 5236032 w 5236032"/>
                  <a:gd name="connsiteY1" fmla="*/ 6743740 h 6743740"/>
                  <a:gd name="connsiteX2" fmla="*/ 16 w 5236032"/>
                  <a:gd name="connsiteY2" fmla="*/ 6734231 h 6743740"/>
                  <a:gd name="connsiteX3" fmla="*/ 0 w 5236032"/>
                  <a:gd name="connsiteY3" fmla="*/ 9072 h 6743740"/>
                  <a:gd name="connsiteX4" fmla="*/ 2104261 w 5236032"/>
                  <a:gd name="connsiteY4" fmla="*/ 0 h 6743740"/>
                  <a:gd name="connsiteX0" fmla="*/ 2104261 w 5273432"/>
                  <a:gd name="connsiteY0" fmla="*/ 0 h 6734232"/>
                  <a:gd name="connsiteX1" fmla="*/ 5273432 w 5273432"/>
                  <a:gd name="connsiteY1" fmla="*/ 6718802 h 6734232"/>
                  <a:gd name="connsiteX2" fmla="*/ 16 w 5273432"/>
                  <a:gd name="connsiteY2" fmla="*/ 6734231 h 6734232"/>
                  <a:gd name="connsiteX3" fmla="*/ 0 w 5273432"/>
                  <a:gd name="connsiteY3" fmla="*/ 9072 h 6734232"/>
                  <a:gd name="connsiteX4" fmla="*/ 2104261 w 5273432"/>
                  <a:gd name="connsiteY4" fmla="*/ 0 h 6734232"/>
                  <a:gd name="connsiteX0" fmla="*/ 2104261 w 5285899"/>
                  <a:gd name="connsiteY0" fmla="*/ 0 h 6743740"/>
                  <a:gd name="connsiteX1" fmla="*/ 5285899 w 5285899"/>
                  <a:gd name="connsiteY1" fmla="*/ 6743740 h 6743740"/>
                  <a:gd name="connsiteX2" fmla="*/ 16 w 5285899"/>
                  <a:gd name="connsiteY2" fmla="*/ 6734231 h 6743740"/>
                  <a:gd name="connsiteX3" fmla="*/ 0 w 5285899"/>
                  <a:gd name="connsiteY3" fmla="*/ 9072 h 6743740"/>
                  <a:gd name="connsiteX4" fmla="*/ 2104261 w 5285899"/>
                  <a:gd name="connsiteY4" fmla="*/ 0 h 6743740"/>
                  <a:gd name="connsiteX0" fmla="*/ 2116712 w 5298350"/>
                  <a:gd name="connsiteY0" fmla="*/ 0 h 6743740"/>
                  <a:gd name="connsiteX1" fmla="*/ 5298350 w 5298350"/>
                  <a:gd name="connsiteY1" fmla="*/ 6743740 h 6743740"/>
                  <a:gd name="connsiteX2" fmla="*/ 0 w 5298350"/>
                  <a:gd name="connsiteY2" fmla="*/ 6734232 h 6743740"/>
                  <a:gd name="connsiteX3" fmla="*/ 12451 w 5298350"/>
                  <a:gd name="connsiteY3" fmla="*/ 9072 h 6743740"/>
                  <a:gd name="connsiteX4" fmla="*/ 2116712 w 5298350"/>
                  <a:gd name="connsiteY4" fmla="*/ 0 h 6743740"/>
                  <a:gd name="connsiteX0" fmla="*/ 2104261 w 5285899"/>
                  <a:gd name="connsiteY0" fmla="*/ 0 h 6759170"/>
                  <a:gd name="connsiteX1" fmla="*/ 5285899 w 5285899"/>
                  <a:gd name="connsiteY1" fmla="*/ 6743740 h 6759170"/>
                  <a:gd name="connsiteX2" fmla="*/ 16 w 5285899"/>
                  <a:gd name="connsiteY2" fmla="*/ 6759170 h 6759170"/>
                  <a:gd name="connsiteX3" fmla="*/ 0 w 5285899"/>
                  <a:gd name="connsiteY3" fmla="*/ 9072 h 6759170"/>
                  <a:gd name="connsiteX4" fmla="*/ 2104261 w 5285899"/>
                  <a:gd name="connsiteY4" fmla="*/ 0 h 6759170"/>
                  <a:gd name="connsiteX0" fmla="*/ 2104261 w 5296378"/>
                  <a:gd name="connsiteY0" fmla="*/ 0 h 6764691"/>
                  <a:gd name="connsiteX1" fmla="*/ 5296378 w 5296378"/>
                  <a:gd name="connsiteY1" fmla="*/ 6764691 h 6764691"/>
                  <a:gd name="connsiteX2" fmla="*/ 16 w 5296378"/>
                  <a:gd name="connsiteY2" fmla="*/ 6759170 h 6764691"/>
                  <a:gd name="connsiteX3" fmla="*/ 0 w 5296378"/>
                  <a:gd name="connsiteY3" fmla="*/ 9072 h 6764691"/>
                  <a:gd name="connsiteX4" fmla="*/ 2104261 w 5296378"/>
                  <a:gd name="connsiteY4" fmla="*/ 0 h 6764691"/>
                  <a:gd name="connsiteX0" fmla="*/ 7195276 w 10387393"/>
                  <a:gd name="connsiteY0" fmla="*/ 11882 h 6776573"/>
                  <a:gd name="connsiteX1" fmla="*/ 10387393 w 10387393"/>
                  <a:gd name="connsiteY1" fmla="*/ 6776573 h 6776573"/>
                  <a:gd name="connsiteX2" fmla="*/ 5091031 w 10387393"/>
                  <a:gd name="connsiteY2" fmla="*/ 6771052 h 6776573"/>
                  <a:gd name="connsiteX3" fmla="*/ 0 w 10387393"/>
                  <a:gd name="connsiteY3" fmla="*/ 0 h 6776573"/>
                  <a:gd name="connsiteX4" fmla="*/ 7195276 w 10387393"/>
                  <a:gd name="connsiteY4" fmla="*/ 11882 h 6776573"/>
                  <a:gd name="connsiteX0" fmla="*/ 7195276 w 10387393"/>
                  <a:gd name="connsiteY0" fmla="*/ 11882 h 6776573"/>
                  <a:gd name="connsiteX1" fmla="*/ 10387393 w 10387393"/>
                  <a:gd name="connsiteY1" fmla="*/ 6776573 h 6776573"/>
                  <a:gd name="connsiteX2" fmla="*/ 5091031 w 10387393"/>
                  <a:gd name="connsiteY2" fmla="*/ 6771052 h 6776573"/>
                  <a:gd name="connsiteX3" fmla="*/ 0 w 10387393"/>
                  <a:gd name="connsiteY3" fmla="*/ 0 h 6776573"/>
                  <a:gd name="connsiteX4" fmla="*/ 7195276 w 10387393"/>
                  <a:gd name="connsiteY4" fmla="*/ 11882 h 6776573"/>
                  <a:gd name="connsiteX0" fmla="*/ 7216207 w 10408324"/>
                  <a:gd name="connsiteY0" fmla="*/ 11882 h 6776573"/>
                  <a:gd name="connsiteX1" fmla="*/ 10408324 w 10408324"/>
                  <a:gd name="connsiteY1" fmla="*/ 6776573 h 6776573"/>
                  <a:gd name="connsiteX2" fmla="*/ 0 w 10408324"/>
                  <a:gd name="connsiteY2" fmla="*/ 6760578 h 6776573"/>
                  <a:gd name="connsiteX3" fmla="*/ 20931 w 10408324"/>
                  <a:gd name="connsiteY3" fmla="*/ 0 h 6776573"/>
                  <a:gd name="connsiteX4" fmla="*/ 7216207 w 10408324"/>
                  <a:gd name="connsiteY4" fmla="*/ 11882 h 6776573"/>
                  <a:gd name="connsiteX0" fmla="*/ 7216225 w 10408342"/>
                  <a:gd name="connsiteY0" fmla="*/ 11882 h 6776573"/>
                  <a:gd name="connsiteX1" fmla="*/ 10408342 w 10408342"/>
                  <a:gd name="connsiteY1" fmla="*/ 6776573 h 6776573"/>
                  <a:gd name="connsiteX2" fmla="*/ 18 w 10408342"/>
                  <a:gd name="connsiteY2" fmla="*/ 6760578 h 6776573"/>
                  <a:gd name="connsiteX3" fmla="*/ 0 w 10408342"/>
                  <a:gd name="connsiteY3" fmla="*/ 0 h 6776573"/>
                  <a:gd name="connsiteX4" fmla="*/ 7216225 w 10408342"/>
                  <a:gd name="connsiteY4" fmla="*/ 11882 h 6776573"/>
                  <a:gd name="connsiteX0" fmla="*/ 7216225 w 10408342"/>
                  <a:gd name="connsiteY0" fmla="*/ 11882 h 6781526"/>
                  <a:gd name="connsiteX1" fmla="*/ 10408342 w 10408342"/>
                  <a:gd name="connsiteY1" fmla="*/ 6776573 h 6781526"/>
                  <a:gd name="connsiteX2" fmla="*/ 10492 w 10408342"/>
                  <a:gd name="connsiteY2" fmla="*/ 6781526 h 6781526"/>
                  <a:gd name="connsiteX3" fmla="*/ 0 w 10408342"/>
                  <a:gd name="connsiteY3" fmla="*/ 0 h 6781526"/>
                  <a:gd name="connsiteX4" fmla="*/ 7216225 w 10408342"/>
                  <a:gd name="connsiteY4" fmla="*/ 11882 h 67815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08342" h="6781526">
                    <a:moveTo>
                      <a:pt x="7216225" y="11882"/>
                    </a:moveTo>
                    <a:lnTo>
                      <a:pt x="10408342" y="6776573"/>
                    </a:lnTo>
                    <a:lnTo>
                      <a:pt x="10492" y="6781526"/>
                    </a:lnTo>
                    <a:cubicBezTo>
                      <a:pt x="6995" y="4521017"/>
                      <a:pt x="3497" y="2260509"/>
                      <a:pt x="0" y="0"/>
                    </a:cubicBezTo>
                    <a:lnTo>
                      <a:pt x="7216225" y="11882"/>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1" name="Freeform 10"/>
              <p:cNvSpPr/>
              <p:nvPr userDrawn="1"/>
            </p:nvSpPr>
            <p:spPr>
              <a:xfrm>
                <a:off x="3424660" y="3440241"/>
                <a:ext cx="1204961" cy="1283207"/>
              </a:xfrm>
              <a:custGeom>
                <a:avLst/>
                <a:gdLst>
                  <a:gd name="connsiteX0" fmla="*/ 0 w 5303520"/>
                  <a:gd name="connsiteY0" fmla="*/ 609600 h 5935980"/>
                  <a:gd name="connsiteX1" fmla="*/ 2529840 w 5303520"/>
                  <a:gd name="connsiteY1" fmla="*/ 5935980 h 5935980"/>
                  <a:gd name="connsiteX2" fmla="*/ 5303520 w 5303520"/>
                  <a:gd name="connsiteY2" fmla="*/ 0 h 5935980"/>
                  <a:gd name="connsiteX3" fmla="*/ 22860 w 5303520"/>
                  <a:gd name="connsiteY3" fmla="*/ 0 h 5935980"/>
                  <a:gd name="connsiteX4" fmla="*/ 0 w 5303520"/>
                  <a:gd name="connsiteY4" fmla="*/ 609600 h 5935980"/>
                  <a:gd name="connsiteX0" fmla="*/ 0 w 5291614"/>
                  <a:gd name="connsiteY0" fmla="*/ 664369 h 5935980"/>
                  <a:gd name="connsiteX1" fmla="*/ 2517934 w 5291614"/>
                  <a:gd name="connsiteY1" fmla="*/ 5935980 h 5935980"/>
                  <a:gd name="connsiteX2" fmla="*/ 5291614 w 5291614"/>
                  <a:gd name="connsiteY2" fmla="*/ 0 h 5935980"/>
                  <a:gd name="connsiteX3" fmla="*/ 10954 w 5291614"/>
                  <a:gd name="connsiteY3" fmla="*/ 0 h 5935980"/>
                  <a:gd name="connsiteX4" fmla="*/ 0 w 5291614"/>
                  <a:gd name="connsiteY4" fmla="*/ 664369 h 5935980"/>
                  <a:gd name="connsiteX0" fmla="*/ 58103 w 5280660"/>
                  <a:gd name="connsiteY0" fmla="*/ 640557 h 5935980"/>
                  <a:gd name="connsiteX1" fmla="*/ 2506980 w 5280660"/>
                  <a:gd name="connsiteY1" fmla="*/ 5935980 h 5935980"/>
                  <a:gd name="connsiteX2" fmla="*/ 5280660 w 5280660"/>
                  <a:gd name="connsiteY2" fmla="*/ 0 h 5935980"/>
                  <a:gd name="connsiteX3" fmla="*/ 0 w 5280660"/>
                  <a:gd name="connsiteY3" fmla="*/ 0 h 5935980"/>
                  <a:gd name="connsiteX4" fmla="*/ 58103 w 5280660"/>
                  <a:gd name="connsiteY4" fmla="*/ 640557 h 5935980"/>
                  <a:gd name="connsiteX0" fmla="*/ 0 w 5286851"/>
                  <a:gd name="connsiteY0" fmla="*/ 664370 h 5935980"/>
                  <a:gd name="connsiteX1" fmla="*/ 2513171 w 5286851"/>
                  <a:gd name="connsiteY1" fmla="*/ 5935980 h 5935980"/>
                  <a:gd name="connsiteX2" fmla="*/ 5286851 w 5286851"/>
                  <a:gd name="connsiteY2" fmla="*/ 0 h 5935980"/>
                  <a:gd name="connsiteX3" fmla="*/ 6191 w 5286851"/>
                  <a:gd name="connsiteY3" fmla="*/ 0 h 5935980"/>
                  <a:gd name="connsiteX4" fmla="*/ 0 w 5286851"/>
                  <a:gd name="connsiteY4" fmla="*/ 664370 h 5935980"/>
                  <a:gd name="connsiteX0" fmla="*/ 3698 w 5290549"/>
                  <a:gd name="connsiteY0" fmla="*/ 664370 h 5935980"/>
                  <a:gd name="connsiteX1" fmla="*/ 2516869 w 5290549"/>
                  <a:gd name="connsiteY1" fmla="*/ 5935980 h 5935980"/>
                  <a:gd name="connsiteX2" fmla="*/ 5290549 w 5290549"/>
                  <a:gd name="connsiteY2" fmla="*/ 0 h 5935980"/>
                  <a:gd name="connsiteX3" fmla="*/ 364 w 5290549"/>
                  <a:gd name="connsiteY3" fmla="*/ 2382 h 5935980"/>
                  <a:gd name="connsiteX4" fmla="*/ 3698 w 5290549"/>
                  <a:gd name="connsiteY4" fmla="*/ 664370 h 5935980"/>
                  <a:gd name="connsiteX0" fmla="*/ 0 w 5286851"/>
                  <a:gd name="connsiteY0" fmla="*/ 664370 h 5935980"/>
                  <a:gd name="connsiteX1" fmla="*/ 2513171 w 5286851"/>
                  <a:gd name="connsiteY1" fmla="*/ 5935980 h 5935980"/>
                  <a:gd name="connsiteX2" fmla="*/ 5286851 w 5286851"/>
                  <a:gd name="connsiteY2" fmla="*/ 0 h 5935980"/>
                  <a:gd name="connsiteX3" fmla="*/ 3809 w 5286851"/>
                  <a:gd name="connsiteY3" fmla="*/ 2382 h 5935980"/>
                  <a:gd name="connsiteX4" fmla="*/ 0 w 5286851"/>
                  <a:gd name="connsiteY4" fmla="*/ 664370 h 5935980"/>
                  <a:gd name="connsiteX0" fmla="*/ 0 w 5282089"/>
                  <a:gd name="connsiteY0" fmla="*/ 669133 h 5940743"/>
                  <a:gd name="connsiteX1" fmla="*/ 2513171 w 5282089"/>
                  <a:gd name="connsiteY1" fmla="*/ 5940743 h 5940743"/>
                  <a:gd name="connsiteX2" fmla="*/ 5282089 w 5282089"/>
                  <a:gd name="connsiteY2" fmla="*/ 0 h 5940743"/>
                  <a:gd name="connsiteX3" fmla="*/ 3809 w 5282089"/>
                  <a:gd name="connsiteY3" fmla="*/ 7145 h 5940743"/>
                  <a:gd name="connsiteX4" fmla="*/ 0 w 5282089"/>
                  <a:gd name="connsiteY4" fmla="*/ 669133 h 5940743"/>
                  <a:gd name="connsiteX0" fmla="*/ 0 w 5282089"/>
                  <a:gd name="connsiteY0" fmla="*/ 673894 h 5945504"/>
                  <a:gd name="connsiteX1" fmla="*/ 2513171 w 5282089"/>
                  <a:gd name="connsiteY1" fmla="*/ 5945504 h 5945504"/>
                  <a:gd name="connsiteX2" fmla="*/ 5282089 w 5282089"/>
                  <a:gd name="connsiteY2" fmla="*/ 4761 h 5945504"/>
                  <a:gd name="connsiteX3" fmla="*/ 6191 w 5282089"/>
                  <a:gd name="connsiteY3" fmla="*/ 0 h 5945504"/>
                  <a:gd name="connsiteX4" fmla="*/ 0 w 5282089"/>
                  <a:gd name="connsiteY4" fmla="*/ 673894 h 5945504"/>
                  <a:gd name="connsiteX0" fmla="*/ 0 w 5282089"/>
                  <a:gd name="connsiteY0" fmla="*/ 669133 h 5940743"/>
                  <a:gd name="connsiteX1" fmla="*/ 2513171 w 5282089"/>
                  <a:gd name="connsiteY1" fmla="*/ 5940743 h 5940743"/>
                  <a:gd name="connsiteX2" fmla="*/ 5282089 w 5282089"/>
                  <a:gd name="connsiteY2" fmla="*/ 0 h 5940743"/>
                  <a:gd name="connsiteX3" fmla="*/ 10954 w 5282089"/>
                  <a:gd name="connsiteY3" fmla="*/ 2383 h 5940743"/>
                  <a:gd name="connsiteX4" fmla="*/ 0 w 5282089"/>
                  <a:gd name="connsiteY4" fmla="*/ 669133 h 5940743"/>
                  <a:gd name="connsiteX0" fmla="*/ 439899 w 5721988"/>
                  <a:gd name="connsiteY0" fmla="*/ 669133 h 5940743"/>
                  <a:gd name="connsiteX1" fmla="*/ 2953070 w 5721988"/>
                  <a:gd name="connsiteY1" fmla="*/ 5940743 h 5940743"/>
                  <a:gd name="connsiteX2" fmla="*/ 5721988 w 5721988"/>
                  <a:gd name="connsiteY2" fmla="*/ 0 h 5940743"/>
                  <a:gd name="connsiteX3" fmla="*/ 0 w 5721988"/>
                  <a:gd name="connsiteY3" fmla="*/ 39949 h 5940743"/>
                  <a:gd name="connsiteX4" fmla="*/ 439899 w 5721988"/>
                  <a:gd name="connsiteY4" fmla="*/ 669133 h 5940743"/>
                  <a:gd name="connsiteX0" fmla="*/ 57052 w 5779040"/>
                  <a:gd name="connsiteY0" fmla="*/ 39949 h 5940743"/>
                  <a:gd name="connsiteX1" fmla="*/ 3010122 w 5779040"/>
                  <a:gd name="connsiteY1" fmla="*/ 5940743 h 5940743"/>
                  <a:gd name="connsiteX2" fmla="*/ 5779040 w 5779040"/>
                  <a:gd name="connsiteY2" fmla="*/ 0 h 5940743"/>
                  <a:gd name="connsiteX3" fmla="*/ 57052 w 5779040"/>
                  <a:gd name="connsiteY3" fmla="*/ 39949 h 5940743"/>
                  <a:gd name="connsiteX0" fmla="*/ 0 w 5721988"/>
                  <a:gd name="connsiteY0" fmla="*/ 39949 h 5940743"/>
                  <a:gd name="connsiteX1" fmla="*/ 2953070 w 5721988"/>
                  <a:gd name="connsiteY1" fmla="*/ 5940743 h 5940743"/>
                  <a:gd name="connsiteX2" fmla="*/ 5721988 w 5721988"/>
                  <a:gd name="connsiteY2" fmla="*/ 0 h 5940743"/>
                  <a:gd name="connsiteX3" fmla="*/ 0 w 5721988"/>
                  <a:gd name="connsiteY3" fmla="*/ 39949 h 5940743"/>
                  <a:gd name="connsiteX0" fmla="*/ 0 w 5721988"/>
                  <a:gd name="connsiteY0" fmla="*/ 39949 h 5940743"/>
                  <a:gd name="connsiteX1" fmla="*/ 2840357 w 5721988"/>
                  <a:gd name="connsiteY1" fmla="*/ 5940743 h 5940743"/>
                  <a:gd name="connsiteX2" fmla="*/ 5721988 w 5721988"/>
                  <a:gd name="connsiteY2" fmla="*/ 0 h 5940743"/>
                  <a:gd name="connsiteX3" fmla="*/ 0 w 5721988"/>
                  <a:gd name="connsiteY3" fmla="*/ 39949 h 5940743"/>
                  <a:gd name="connsiteX0" fmla="*/ 0 w 5759555"/>
                  <a:gd name="connsiteY0" fmla="*/ 0 h 6013510"/>
                  <a:gd name="connsiteX1" fmla="*/ 2877924 w 5759555"/>
                  <a:gd name="connsiteY1" fmla="*/ 6013510 h 6013510"/>
                  <a:gd name="connsiteX2" fmla="*/ 5759555 w 5759555"/>
                  <a:gd name="connsiteY2" fmla="*/ 72767 h 6013510"/>
                  <a:gd name="connsiteX3" fmla="*/ 0 w 5759555"/>
                  <a:gd name="connsiteY3" fmla="*/ 0 h 6013510"/>
                  <a:gd name="connsiteX0" fmla="*/ 0 w 5721988"/>
                  <a:gd name="connsiteY0" fmla="*/ 0 h 6013510"/>
                  <a:gd name="connsiteX1" fmla="*/ 2877924 w 5721988"/>
                  <a:gd name="connsiteY1" fmla="*/ 6013510 h 6013510"/>
                  <a:gd name="connsiteX2" fmla="*/ 5721988 w 5721988"/>
                  <a:gd name="connsiteY2" fmla="*/ 35200 h 6013510"/>
                  <a:gd name="connsiteX3" fmla="*/ 0 w 5721988"/>
                  <a:gd name="connsiteY3" fmla="*/ 0 h 6013510"/>
                  <a:gd name="connsiteX0" fmla="*/ 0 w 5721988"/>
                  <a:gd name="connsiteY0" fmla="*/ 39934 h 6053444"/>
                  <a:gd name="connsiteX1" fmla="*/ 2877924 w 5721988"/>
                  <a:gd name="connsiteY1" fmla="*/ 6053444 h 6053444"/>
                  <a:gd name="connsiteX2" fmla="*/ 5721988 w 5721988"/>
                  <a:gd name="connsiteY2" fmla="*/ 0 h 6053444"/>
                  <a:gd name="connsiteX3" fmla="*/ 0 w 5721988"/>
                  <a:gd name="connsiteY3" fmla="*/ 39934 h 6053444"/>
                  <a:gd name="connsiteX0" fmla="*/ 0 w 5735477"/>
                  <a:gd name="connsiteY0" fmla="*/ 12957 h 6053444"/>
                  <a:gd name="connsiteX1" fmla="*/ 2891413 w 5735477"/>
                  <a:gd name="connsiteY1" fmla="*/ 6053444 h 6053444"/>
                  <a:gd name="connsiteX2" fmla="*/ 5735477 w 5735477"/>
                  <a:gd name="connsiteY2" fmla="*/ 0 h 6053444"/>
                  <a:gd name="connsiteX3" fmla="*/ 0 w 5735477"/>
                  <a:gd name="connsiteY3" fmla="*/ 12957 h 6053444"/>
                  <a:gd name="connsiteX0" fmla="*/ 0 w 5735477"/>
                  <a:gd name="connsiteY0" fmla="*/ 0 h 6067466"/>
                  <a:gd name="connsiteX1" fmla="*/ 2891413 w 5735477"/>
                  <a:gd name="connsiteY1" fmla="*/ 6067466 h 6067466"/>
                  <a:gd name="connsiteX2" fmla="*/ 5735477 w 5735477"/>
                  <a:gd name="connsiteY2" fmla="*/ 14022 h 6067466"/>
                  <a:gd name="connsiteX3" fmla="*/ 0 w 5735477"/>
                  <a:gd name="connsiteY3" fmla="*/ 0 h 6067466"/>
                  <a:gd name="connsiteX0" fmla="*/ 0 w 5735477"/>
                  <a:gd name="connsiteY0" fmla="*/ 39940 h 6107406"/>
                  <a:gd name="connsiteX1" fmla="*/ 2891413 w 5735477"/>
                  <a:gd name="connsiteY1" fmla="*/ 6107406 h 6107406"/>
                  <a:gd name="connsiteX2" fmla="*/ 5735477 w 5735477"/>
                  <a:gd name="connsiteY2" fmla="*/ 0 h 6107406"/>
                  <a:gd name="connsiteX3" fmla="*/ 0 w 5735477"/>
                  <a:gd name="connsiteY3" fmla="*/ 39940 h 6107406"/>
                  <a:gd name="connsiteX0" fmla="*/ 0 w 5748966"/>
                  <a:gd name="connsiteY0" fmla="*/ 0 h 6121428"/>
                  <a:gd name="connsiteX1" fmla="*/ 2904902 w 5748966"/>
                  <a:gd name="connsiteY1" fmla="*/ 6121428 h 6121428"/>
                  <a:gd name="connsiteX2" fmla="*/ 5748966 w 5748966"/>
                  <a:gd name="connsiteY2" fmla="*/ 14022 h 6121428"/>
                  <a:gd name="connsiteX3" fmla="*/ 0 w 5748966"/>
                  <a:gd name="connsiteY3" fmla="*/ 0 h 6121428"/>
                  <a:gd name="connsiteX0" fmla="*/ 0 w 5721988"/>
                  <a:gd name="connsiteY0" fmla="*/ 39940 h 6107406"/>
                  <a:gd name="connsiteX1" fmla="*/ 2877924 w 5721988"/>
                  <a:gd name="connsiteY1" fmla="*/ 6107406 h 6107406"/>
                  <a:gd name="connsiteX2" fmla="*/ 5721988 w 5721988"/>
                  <a:gd name="connsiteY2" fmla="*/ 0 h 6107406"/>
                  <a:gd name="connsiteX3" fmla="*/ 0 w 5721988"/>
                  <a:gd name="connsiteY3" fmla="*/ 39940 h 6107406"/>
                  <a:gd name="connsiteX0" fmla="*/ 0 w 5721988"/>
                  <a:gd name="connsiteY0" fmla="*/ 39940 h 6107406"/>
                  <a:gd name="connsiteX1" fmla="*/ 2877924 w 5721988"/>
                  <a:gd name="connsiteY1" fmla="*/ 6107406 h 6107406"/>
                  <a:gd name="connsiteX2" fmla="*/ 5721988 w 5721988"/>
                  <a:gd name="connsiteY2" fmla="*/ 0 h 6107406"/>
                  <a:gd name="connsiteX3" fmla="*/ 0 w 5721988"/>
                  <a:gd name="connsiteY3" fmla="*/ 39940 h 6107406"/>
                  <a:gd name="connsiteX0" fmla="*/ 0 w 5721988"/>
                  <a:gd name="connsiteY0" fmla="*/ 151654 h 6219120"/>
                  <a:gd name="connsiteX1" fmla="*/ 2877924 w 5721988"/>
                  <a:gd name="connsiteY1" fmla="*/ 6219120 h 6219120"/>
                  <a:gd name="connsiteX2" fmla="*/ 5721988 w 5721988"/>
                  <a:gd name="connsiteY2" fmla="*/ 111714 h 6219120"/>
                  <a:gd name="connsiteX3" fmla="*/ 0 w 5721988"/>
                  <a:gd name="connsiteY3" fmla="*/ 151654 h 6219120"/>
                  <a:gd name="connsiteX0" fmla="*/ 0 w 5721988"/>
                  <a:gd name="connsiteY0" fmla="*/ 39940 h 6107406"/>
                  <a:gd name="connsiteX1" fmla="*/ 2877924 w 5721988"/>
                  <a:gd name="connsiteY1" fmla="*/ 6107406 h 6107406"/>
                  <a:gd name="connsiteX2" fmla="*/ 5721988 w 5721988"/>
                  <a:gd name="connsiteY2" fmla="*/ 0 h 6107406"/>
                  <a:gd name="connsiteX3" fmla="*/ 0 w 5721988"/>
                  <a:gd name="connsiteY3" fmla="*/ 39940 h 6107406"/>
                  <a:gd name="connsiteX0" fmla="*/ 0 w 5735477"/>
                  <a:gd name="connsiteY0" fmla="*/ 0 h 6107933"/>
                  <a:gd name="connsiteX1" fmla="*/ 2891413 w 5735477"/>
                  <a:gd name="connsiteY1" fmla="*/ 6107933 h 6107933"/>
                  <a:gd name="connsiteX2" fmla="*/ 5735477 w 5735477"/>
                  <a:gd name="connsiteY2" fmla="*/ 527 h 6107933"/>
                  <a:gd name="connsiteX3" fmla="*/ 0 w 5735477"/>
                  <a:gd name="connsiteY3" fmla="*/ 0 h 6107933"/>
                </a:gdLst>
                <a:ahLst/>
                <a:cxnLst>
                  <a:cxn ang="0">
                    <a:pos x="connsiteX0" y="connsiteY0"/>
                  </a:cxn>
                  <a:cxn ang="0">
                    <a:pos x="connsiteX1" y="connsiteY1"/>
                  </a:cxn>
                  <a:cxn ang="0">
                    <a:pos x="connsiteX2" y="connsiteY2"/>
                  </a:cxn>
                  <a:cxn ang="0">
                    <a:pos x="connsiteX3" y="connsiteY3"/>
                  </a:cxn>
                </a:cxnLst>
                <a:rect l="l" t="t" r="r" b="b"/>
                <a:pathLst>
                  <a:path w="5735477" h="6107933">
                    <a:moveTo>
                      <a:pt x="0" y="0"/>
                    </a:moveTo>
                    <a:lnTo>
                      <a:pt x="2891413" y="6107933"/>
                    </a:lnTo>
                    <a:lnTo>
                      <a:pt x="5735477" y="527"/>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grpSp>
    </p:spTree>
    <p:extLst>
      <p:ext uri="{BB962C8B-B14F-4D97-AF65-F5344CB8AC3E}">
        <p14:creationId xmlns:p14="http://schemas.microsoft.com/office/powerpoint/2010/main" val="3172636166"/>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Lst>
  <p:hf hdr="0" ftr="0" dt="0"/>
  <p:txStyles>
    <p:titleStyle>
      <a:lvl1pPr algn="l" defTabSz="914400" rtl="0" eaLnBrk="1" latinLnBrk="0" hangingPunct="1">
        <a:spcBef>
          <a:spcPct val="0"/>
        </a:spcBef>
        <a:buNone/>
        <a:defRPr sz="3600" kern="1200">
          <a:solidFill>
            <a:schemeClr val="accent1"/>
          </a:solidFill>
          <a:latin typeface="+mj-lt"/>
          <a:ea typeface="+mj-ea"/>
          <a:cs typeface="+mj-cs"/>
        </a:defRPr>
      </a:lvl1pPr>
    </p:titleStyle>
    <p:bodyStyle>
      <a:lvl1pPr marL="342900" indent="-342900" algn="l" defTabSz="914400" rtl="0" eaLnBrk="1" latinLnBrk="0" hangingPunct="1">
        <a:lnSpc>
          <a:spcPct val="110000"/>
        </a:lnSpc>
        <a:spcBef>
          <a:spcPct val="20000"/>
        </a:spcBef>
        <a:buFont typeface="Arial" panose="020B0604020202020204" pitchFamily="34" charset="0"/>
        <a:buChar char="•"/>
        <a:defRPr sz="2800" kern="0" spc="10" baseline="0">
          <a:solidFill>
            <a:schemeClr val="tx1"/>
          </a:solidFill>
          <a:latin typeface="+mn-lt"/>
          <a:ea typeface="+mn-ea"/>
          <a:cs typeface="+mn-cs"/>
        </a:defRPr>
      </a:lvl1pPr>
      <a:lvl2pPr marL="719138" indent="-358775" algn="l" defTabSz="914400" rtl="0" eaLnBrk="1" latinLnBrk="0" hangingPunct="1">
        <a:lnSpc>
          <a:spcPct val="110000"/>
        </a:lnSpc>
        <a:spcBef>
          <a:spcPts val="600"/>
        </a:spcBef>
        <a:buFont typeface="Arial" panose="020B0604020202020204" pitchFamily="34" charset="0"/>
        <a:buChar char="–"/>
        <a:defRPr sz="2400" kern="0" spc="10" baseline="0">
          <a:solidFill>
            <a:schemeClr val="tx1"/>
          </a:solidFill>
          <a:latin typeface="+mn-lt"/>
          <a:ea typeface="+mn-ea"/>
          <a:cs typeface="+mn-cs"/>
        </a:defRPr>
      </a:lvl2pPr>
      <a:lvl3pPr marL="1079500" indent="-269875" algn="l" defTabSz="914400" rtl="0" eaLnBrk="1" latinLnBrk="0" hangingPunct="1">
        <a:lnSpc>
          <a:spcPct val="110000"/>
        </a:lnSpc>
        <a:spcBef>
          <a:spcPts val="600"/>
        </a:spcBef>
        <a:buFont typeface="Arial" panose="020B0604020202020204" pitchFamily="34" charset="0"/>
        <a:buChar char="•"/>
        <a:defRPr sz="2000" kern="0" spc="10" baseline="0">
          <a:solidFill>
            <a:schemeClr val="tx1"/>
          </a:solidFill>
          <a:latin typeface="+mn-lt"/>
          <a:ea typeface="+mn-ea"/>
          <a:cs typeface="+mn-cs"/>
        </a:defRPr>
      </a:lvl3pPr>
      <a:lvl4pPr marL="1350000" indent="-277200" algn="l" defTabSz="914400" rtl="0" eaLnBrk="1" latinLnBrk="0" hangingPunct="1">
        <a:lnSpc>
          <a:spcPct val="110000"/>
        </a:lnSpc>
        <a:spcBef>
          <a:spcPts val="600"/>
        </a:spcBef>
        <a:buFont typeface="Arial" panose="020B0604020202020204" pitchFamily="34" charset="0"/>
        <a:buChar char="–"/>
        <a:tabLst/>
        <a:defRPr sz="1800" kern="0" spc="10" baseline="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0" spc="10" baseline="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1" name="Rectangle 30"/>
          <p:cNvSpPr>
            <a:spLocks noChangeArrowheads="1"/>
          </p:cNvSpPr>
          <p:nvPr/>
        </p:nvSpPr>
        <p:spPr bwMode="auto">
          <a:xfrm>
            <a:off x="7842763" y="135469"/>
            <a:ext cx="1112002" cy="852551"/>
          </a:xfrm>
          <a:prstGeom prst="rect">
            <a:avLst/>
          </a:prstGeom>
          <a:solidFill>
            <a:srgbClr val="E3EBF4"/>
          </a:solidFill>
          <a:ln>
            <a:noFill/>
          </a:ln>
          <a:extLst/>
        </p:spPr>
        <p:txBody>
          <a:bodyPr rot="0" vert="horz" wrap="square" lIns="91440" tIns="45720" rIns="91440" bIns="45720" anchor="t" anchorCtr="0" upright="1">
            <a:noAutofit/>
          </a:bodyPr>
          <a:lstStyle/>
          <a:p>
            <a:endParaRPr lang="en-AU"/>
          </a:p>
        </p:txBody>
      </p:sp>
      <p:grpSp>
        <p:nvGrpSpPr>
          <p:cNvPr id="32" name="Group 31"/>
          <p:cNvGrpSpPr/>
          <p:nvPr/>
        </p:nvGrpSpPr>
        <p:grpSpPr>
          <a:xfrm>
            <a:off x="2" y="135465"/>
            <a:ext cx="8196333" cy="854400"/>
            <a:chOff x="0" y="101599"/>
            <a:chExt cx="8196333" cy="640800"/>
          </a:xfrm>
          <a:solidFill>
            <a:schemeClr val="accent1"/>
          </a:solidFill>
        </p:grpSpPr>
        <p:sp>
          <p:nvSpPr>
            <p:cNvPr id="33" name="Rectangle 32"/>
            <p:cNvSpPr/>
            <p:nvPr userDrawn="1"/>
          </p:nvSpPr>
          <p:spPr>
            <a:xfrm>
              <a:off x="0" y="101599"/>
              <a:ext cx="2199466" cy="640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4" name="Freeform 33"/>
            <p:cNvSpPr>
              <a:spLocks/>
            </p:cNvSpPr>
            <p:nvPr userDrawn="1"/>
          </p:nvSpPr>
          <p:spPr bwMode="auto">
            <a:xfrm>
              <a:off x="2193116" y="101600"/>
              <a:ext cx="6003217" cy="639413"/>
            </a:xfrm>
            <a:custGeom>
              <a:avLst/>
              <a:gdLst>
                <a:gd name="T0" fmla="*/ 11441 w 12055"/>
                <a:gd name="T1" fmla="*/ 0 h 1284"/>
                <a:gd name="T2" fmla="*/ 0 w 12055"/>
                <a:gd name="T3" fmla="*/ 0 h 1284"/>
                <a:gd name="T4" fmla="*/ 0 w 12055"/>
                <a:gd name="T5" fmla="*/ 1284 h 1284"/>
                <a:gd name="T6" fmla="*/ 11441 w 12055"/>
                <a:gd name="T7" fmla="*/ 1284 h 1284"/>
                <a:gd name="T8" fmla="*/ 12055 w 12055"/>
                <a:gd name="T9" fmla="*/ 1284 h 1284"/>
                <a:gd name="T10" fmla="*/ 11441 w 12055"/>
                <a:gd name="T11" fmla="*/ 0 h 1284"/>
              </a:gdLst>
              <a:ahLst/>
              <a:cxnLst>
                <a:cxn ang="0">
                  <a:pos x="T0" y="T1"/>
                </a:cxn>
                <a:cxn ang="0">
                  <a:pos x="T2" y="T3"/>
                </a:cxn>
                <a:cxn ang="0">
                  <a:pos x="T4" y="T5"/>
                </a:cxn>
                <a:cxn ang="0">
                  <a:pos x="T6" y="T7"/>
                </a:cxn>
                <a:cxn ang="0">
                  <a:pos x="T8" y="T9"/>
                </a:cxn>
                <a:cxn ang="0">
                  <a:pos x="T10" y="T11"/>
                </a:cxn>
              </a:cxnLst>
              <a:rect l="0" t="0" r="r" b="b"/>
              <a:pathLst>
                <a:path w="12055" h="1284">
                  <a:moveTo>
                    <a:pt x="11441" y="0"/>
                  </a:moveTo>
                  <a:lnTo>
                    <a:pt x="0" y="0"/>
                  </a:lnTo>
                  <a:lnTo>
                    <a:pt x="0" y="1284"/>
                  </a:lnTo>
                  <a:lnTo>
                    <a:pt x="11441" y="1284"/>
                  </a:lnTo>
                  <a:lnTo>
                    <a:pt x="12055" y="1284"/>
                  </a:lnTo>
                  <a:lnTo>
                    <a:pt x="11441" y="0"/>
                  </a:lnTo>
                  <a:close/>
                </a:path>
              </a:pathLst>
            </a:custGeom>
            <a:grpFill/>
            <a:ln>
              <a:noFill/>
            </a:ln>
            <a:extLst/>
          </p:spPr>
          <p:txBody>
            <a:bodyPr rot="0" vert="horz" wrap="square" lIns="91440" tIns="45720" rIns="91440" bIns="45720" anchor="t" anchorCtr="0" upright="1">
              <a:noAutofit/>
            </a:bodyPr>
            <a:lstStyle/>
            <a:p>
              <a:endParaRPr lang="en-AU"/>
            </a:p>
          </p:txBody>
        </p:sp>
      </p:grpSp>
      <p:sp>
        <p:nvSpPr>
          <p:cNvPr id="35" name="Freeform 34"/>
          <p:cNvSpPr>
            <a:spLocks/>
          </p:cNvSpPr>
          <p:nvPr/>
        </p:nvSpPr>
        <p:spPr bwMode="auto">
          <a:xfrm>
            <a:off x="7890570" y="135467"/>
            <a:ext cx="277378" cy="387764"/>
          </a:xfrm>
          <a:custGeom>
            <a:avLst/>
            <a:gdLst>
              <a:gd name="T0" fmla="*/ 557 w 557"/>
              <a:gd name="T1" fmla="*/ 0 h 584"/>
              <a:gd name="T2" fmla="*/ 0 w 557"/>
              <a:gd name="T3" fmla="*/ 0 h 584"/>
              <a:gd name="T4" fmla="*/ 280 w 557"/>
              <a:gd name="T5" fmla="*/ 584 h 584"/>
              <a:gd name="T6" fmla="*/ 557 w 557"/>
              <a:gd name="T7" fmla="*/ 0 h 584"/>
            </a:gdLst>
            <a:ahLst/>
            <a:cxnLst>
              <a:cxn ang="0">
                <a:pos x="T0" y="T1"/>
              </a:cxn>
              <a:cxn ang="0">
                <a:pos x="T2" y="T3"/>
              </a:cxn>
              <a:cxn ang="0">
                <a:pos x="T4" y="T5"/>
              </a:cxn>
              <a:cxn ang="0">
                <a:pos x="T6" y="T7"/>
              </a:cxn>
            </a:cxnLst>
            <a:rect l="0" t="0" r="r" b="b"/>
            <a:pathLst>
              <a:path w="557" h="584">
                <a:moveTo>
                  <a:pt x="557" y="0"/>
                </a:moveTo>
                <a:lnTo>
                  <a:pt x="0" y="0"/>
                </a:lnTo>
                <a:lnTo>
                  <a:pt x="280" y="584"/>
                </a:lnTo>
                <a:lnTo>
                  <a:pt x="557" y="0"/>
                </a:lnTo>
                <a:close/>
              </a:path>
            </a:pathLst>
          </a:custGeom>
          <a:solidFill>
            <a:srgbClr val="52CCFF">
              <a:alpha val="29804"/>
            </a:srgbClr>
          </a:solidFill>
          <a:ln>
            <a:noFill/>
          </a:ln>
          <a:extLst/>
        </p:spPr>
        <p:txBody>
          <a:bodyPr rot="0" vert="horz" wrap="square" lIns="91440" tIns="45720" rIns="91440" bIns="45720" anchor="t" anchorCtr="0" upright="1">
            <a:noAutofit/>
          </a:bodyPr>
          <a:lstStyle/>
          <a:p>
            <a:endParaRPr lang="en-AU"/>
          </a:p>
        </p:txBody>
      </p:sp>
      <p:sp>
        <p:nvSpPr>
          <p:cNvPr id="36" name="Freeform 35"/>
          <p:cNvSpPr>
            <a:spLocks/>
          </p:cNvSpPr>
          <p:nvPr/>
        </p:nvSpPr>
        <p:spPr bwMode="auto">
          <a:xfrm>
            <a:off x="7590287" y="135469"/>
            <a:ext cx="439721" cy="845911"/>
          </a:xfrm>
          <a:custGeom>
            <a:avLst/>
            <a:gdLst>
              <a:gd name="T0" fmla="*/ 603 w 883"/>
              <a:gd name="T1" fmla="*/ 0 h 1274"/>
              <a:gd name="T2" fmla="*/ 603 w 883"/>
              <a:gd name="T3" fmla="*/ 0 h 1274"/>
              <a:gd name="T4" fmla="*/ 0 w 883"/>
              <a:gd name="T5" fmla="*/ 1274 h 1274"/>
              <a:gd name="T6" fmla="*/ 557 w 883"/>
              <a:gd name="T7" fmla="*/ 1274 h 1274"/>
              <a:gd name="T8" fmla="*/ 883 w 883"/>
              <a:gd name="T9" fmla="*/ 584 h 1274"/>
              <a:gd name="T10" fmla="*/ 603 w 883"/>
              <a:gd name="T11" fmla="*/ 0 h 1274"/>
            </a:gdLst>
            <a:ahLst/>
            <a:cxnLst>
              <a:cxn ang="0">
                <a:pos x="T0" y="T1"/>
              </a:cxn>
              <a:cxn ang="0">
                <a:pos x="T2" y="T3"/>
              </a:cxn>
              <a:cxn ang="0">
                <a:pos x="T4" y="T5"/>
              </a:cxn>
              <a:cxn ang="0">
                <a:pos x="T6" y="T7"/>
              </a:cxn>
              <a:cxn ang="0">
                <a:pos x="T8" y="T9"/>
              </a:cxn>
              <a:cxn ang="0">
                <a:pos x="T10" y="T11"/>
              </a:cxn>
            </a:cxnLst>
            <a:rect l="0" t="0" r="r" b="b"/>
            <a:pathLst>
              <a:path w="883" h="1274">
                <a:moveTo>
                  <a:pt x="603" y="0"/>
                </a:moveTo>
                <a:lnTo>
                  <a:pt x="603" y="0"/>
                </a:lnTo>
                <a:lnTo>
                  <a:pt x="0" y="1274"/>
                </a:lnTo>
                <a:lnTo>
                  <a:pt x="557" y="1274"/>
                </a:lnTo>
                <a:lnTo>
                  <a:pt x="883" y="584"/>
                </a:lnTo>
                <a:lnTo>
                  <a:pt x="603" y="0"/>
                </a:lnTo>
                <a:close/>
              </a:path>
            </a:pathLst>
          </a:custGeom>
          <a:solidFill>
            <a:srgbClr val="C5EEFF">
              <a:alpha val="29804"/>
            </a:srgbClr>
          </a:solidFill>
          <a:ln>
            <a:noFill/>
          </a:ln>
          <a:extLst/>
        </p:spPr>
        <p:txBody>
          <a:bodyPr rot="0" vert="horz" wrap="square" lIns="91440" tIns="45720" rIns="91440" bIns="45720" anchor="t" anchorCtr="0" upright="1">
            <a:noAutofit/>
          </a:bodyPr>
          <a:lstStyle/>
          <a:p>
            <a:endParaRPr lang="en-AU"/>
          </a:p>
        </p:txBody>
      </p:sp>
      <p:sp>
        <p:nvSpPr>
          <p:cNvPr id="37" name="Freeform 36"/>
          <p:cNvSpPr>
            <a:spLocks/>
          </p:cNvSpPr>
          <p:nvPr/>
        </p:nvSpPr>
        <p:spPr bwMode="auto">
          <a:xfrm>
            <a:off x="8649002" y="135469"/>
            <a:ext cx="494998" cy="852551"/>
          </a:xfrm>
          <a:custGeom>
            <a:avLst/>
            <a:gdLst>
              <a:gd name="T0" fmla="*/ 614 w 994"/>
              <a:gd name="T1" fmla="*/ 0 h 1284"/>
              <a:gd name="T2" fmla="*/ 614 w 994"/>
              <a:gd name="T3" fmla="*/ 0 h 1284"/>
              <a:gd name="T4" fmla="*/ 0 w 994"/>
              <a:gd name="T5" fmla="*/ 1284 h 1284"/>
              <a:gd name="T6" fmla="*/ 614 w 994"/>
              <a:gd name="T7" fmla="*/ 1284 h 1284"/>
              <a:gd name="T8" fmla="*/ 614 w 994"/>
              <a:gd name="T9" fmla="*/ 1284 h 1284"/>
              <a:gd name="T10" fmla="*/ 994 w 994"/>
              <a:gd name="T11" fmla="*/ 1284 h 1284"/>
              <a:gd name="T12" fmla="*/ 994 w 994"/>
              <a:gd name="T13" fmla="*/ 0 h 1284"/>
              <a:gd name="T14" fmla="*/ 614 w 994"/>
              <a:gd name="T15" fmla="*/ 0 h 128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94" h="1284">
                <a:moveTo>
                  <a:pt x="614" y="0"/>
                </a:moveTo>
                <a:lnTo>
                  <a:pt x="614" y="0"/>
                </a:lnTo>
                <a:lnTo>
                  <a:pt x="0" y="1284"/>
                </a:lnTo>
                <a:lnTo>
                  <a:pt x="614" y="1284"/>
                </a:lnTo>
                <a:lnTo>
                  <a:pt x="614" y="1284"/>
                </a:lnTo>
                <a:lnTo>
                  <a:pt x="994" y="1284"/>
                </a:lnTo>
                <a:lnTo>
                  <a:pt x="994" y="0"/>
                </a:lnTo>
                <a:lnTo>
                  <a:pt x="614" y="0"/>
                </a:lnTo>
                <a:close/>
              </a:path>
            </a:pathLst>
          </a:custGeom>
          <a:solidFill>
            <a:schemeClr val="tx2"/>
          </a:solidFill>
          <a:ln>
            <a:noFill/>
          </a:ln>
          <a:extLst/>
        </p:spPr>
        <p:txBody>
          <a:bodyPr rot="0" vert="horz" wrap="square" lIns="91440" tIns="45720" rIns="91440" bIns="45720" anchor="t" anchorCtr="0" upright="1">
            <a:noAutofit/>
          </a:bodyPr>
          <a:lstStyle/>
          <a:p>
            <a:endParaRPr lang="en-AU"/>
          </a:p>
        </p:txBody>
      </p:sp>
      <p:sp>
        <p:nvSpPr>
          <p:cNvPr id="41" name="Footer Placeholder 73"/>
          <p:cNvSpPr>
            <a:spLocks noGrp="1"/>
          </p:cNvSpPr>
          <p:nvPr>
            <p:ph type="ftr" sz="quarter" idx="3"/>
          </p:nvPr>
        </p:nvSpPr>
        <p:spPr>
          <a:xfrm>
            <a:off x="3130550" y="6356352"/>
            <a:ext cx="2895600" cy="365125"/>
          </a:xfrm>
          <a:prstGeom prst="rect">
            <a:avLst/>
          </a:prstGeom>
        </p:spPr>
        <p:txBody>
          <a:bodyPr/>
          <a:lstStyle>
            <a:lvl1pPr algn="ctr">
              <a:defRPr sz="1200"/>
            </a:lvl1pPr>
          </a:lstStyle>
          <a:p>
            <a:endParaRPr lang="en-AU"/>
          </a:p>
        </p:txBody>
      </p:sp>
      <p:sp>
        <p:nvSpPr>
          <p:cNvPr id="42" name="Slide Number Placeholder 74"/>
          <p:cNvSpPr>
            <a:spLocks noGrp="1"/>
          </p:cNvSpPr>
          <p:nvPr>
            <p:ph type="sldNum" sz="quarter" idx="4"/>
          </p:nvPr>
        </p:nvSpPr>
        <p:spPr>
          <a:xfrm>
            <a:off x="8763002" y="519172"/>
            <a:ext cx="386297" cy="365125"/>
          </a:xfrm>
          <a:prstGeom prst="rect">
            <a:avLst/>
          </a:prstGeom>
        </p:spPr>
        <p:txBody>
          <a:bodyPr/>
          <a:lstStyle>
            <a:lvl1pPr algn="ctr">
              <a:defRPr sz="1200">
                <a:solidFill>
                  <a:schemeClr val="bg1"/>
                </a:solidFill>
              </a:defRPr>
            </a:lvl1pPr>
          </a:lstStyle>
          <a:p>
            <a:fld id="{5E9308C4-4B5E-466C-BB60-106319067F0F}" type="slidenum">
              <a:rPr lang="en-AU" smtClean="0"/>
              <a:pPr/>
              <a:t>‹#›</a:t>
            </a:fld>
            <a:endParaRPr lang="en-AU"/>
          </a:p>
        </p:txBody>
      </p:sp>
      <p:sp>
        <p:nvSpPr>
          <p:cNvPr id="9" name="Text Placeholder 8"/>
          <p:cNvSpPr>
            <a:spLocks noGrp="1"/>
          </p:cNvSpPr>
          <p:nvPr>
            <p:ph type="body" idx="1"/>
          </p:nvPr>
        </p:nvSpPr>
        <p:spPr>
          <a:xfrm>
            <a:off x="457200" y="1600202"/>
            <a:ext cx="8229600" cy="452543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8" name="Title Placeholder 7"/>
          <p:cNvSpPr>
            <a:spLocks noGrp="1"/>
          </p:cNvSpPr>
          <p:nvPr>
            <p:ph type="title"/>
          </p:nvPr>
        </p:nvSpPr>
        <p:spPr>
          <a:xfrm>
            <a:off x="457200" y="275169"/>
            <a:ext cx="8229600" cy="599295"/>
          </a:xfrm>
          <a:prstGeom prst="rect">
            <a:avLst/>
          </a:prstGeom>
        </p:spPr>
        <p:txBody>
          <a:bodyPr vert="horz" lIns="91440" tIns="45720" rIns="91440" bIns="45720" rtlCol="0" anchor="ctr">
            <a:normAutofit/>
          </a:bodyPr>
          <a:lstStyle/>
          <a:p>
            <a:r>
              <a:rPr lang="en-US"/>
              <a:t>Click to edit Master title style</a:t>
            </a:r>
            <a:endParaRPr lang="en-AU"/>
          </a:p>
        </p:txBody>
      </p:sp>
    </p:spTree>
    <p:extLst>
      <p:ext uri="{BB962C8B-B14F-4D97-AF65-F5344CB8AC3E}">
        <p14:creationId xmlns:p14="http://schemas.microsoft.com/office/powerpoint/2010/main" val="282557602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defTabSz="914400" rtl="0" eaLnBrk="1" latinLnBrk="0" hangingPunct="1">
        <a:spcBef>
          <a:spcPct val="0"/>
        </a:spcBef>
        <a:buNone/>
        <a:defRPr sz="2600" kern="1200">
          <a:solidFill>
            <a:schemeClr val="bg1"/>
          </a:solidFill>
          <a:latin typeface="+mj-lt"/>
          <a:ea typeface="+mj-ea"/>
          <a:cs typeface="+mj-cs"/>
        </a:defRPr>
      </a:lvl1pPr>
    </p:titleStyle>
    <p:bodyStyle>
      <a:lvl1pPr marL="342900" indent="-342900" algn="l" defTabSz="914400" rtl="0" eaLnBrk="1" latinLnBrk="0" hangingPunct="1">
        <a:lnSpc>
          <a:spcPct val="110000"/>
        </a:lnSpc>
        <a:spcBef>
          <a:spcPct val="20000"/>
        </a:spcBef>
        <a:buFont typeface="Arial" panose="020B0604020202020204" pitchFamily="34" charset="0"/>
        <a:buChar char="•"/>
        <a:defRPr sz="2600" kern="0" spc="10" baseline="0">
          <a:solidFill>
            <a:schemeClr val="tx1"/>
          </a:solidFill>
          <a:latin typeface="+mn-lt"/>
          <a:ea typeface="+mn-ea"/>
          <a:cs typeface="+mn-cs"/>
        </a:defRPr>
      </a:lvl1pPr>
      <a:lvl2pPr marL="742950" indent="-285750" algn="l" defTabSz="914400" rtl="0" eaLnBrk="1" latinLnBrk="0" hangingPunct="1">
        <a:lnSpc>
          <a:spcPct val="110000"/>
        </a:lnSpc>
        <a:spcBef>
          <a:spcPct val="20000"/>
        </a:spcBef>
        <a:buFont typeface="Arial" panose="020B0604020202020204" pitchFamily="34" charset="0"/>
        <a:buChar char="–"/>
        <a:defRPr sz="2300" kern="0" spc="10" baseline="0">
          <a:solidFill>
            <a:schemeClr val="tx1"/>
          </a:solidFill>
          <a:latin typeface="+mn-lt"/>
          <a:ea typeface="+mn-ea"/>
          <a:cs typeface="+mn-cs"/>
        </a:defRPr>
      </a:lvl2pPr>
      <a:lvl3pPr marL="1143000" indent="-228600" algn="l" defTabSz="914400" rtl="0" eaLnBrk="1" latinLnBrk="0" hangingPunct="1">
        <a:lnSpc>
          <a:spcPct val="110000"/>
        </a:lnSpc>
        <a:spcBef>
          <a:spcPct val="20000"/>
        </a:spcBef>
        <a:buFont typeface="Arial" panose="020B0604020202020204" pitchFamily="34" charset="0"/>
        <a:buChar char="•"/>
        <a:defRPr sz="2000" kern="0" spc="10" baseline="0">
          <a:solidFill>
            <a:schemeClr val="tx1"/>
          </a:solidFill>
          <a:latin typeface="+mn-lt"/>
          <a:ea typeface="+mn-ea"/>
          <a:cs typeface="+mn-cs"/>
        </a:defRPr>
      </a:lvl3pPr>
      <a:lvl4pPr marL="1600200" indent="-228600" algn="l" defTabSz="914400" rtl="0" eaLnBrk="1" latinLnBrk="0" hangingPunct="1">
        <a:lnSpc>
          <a:spcPct val="110000"/>
        </a:lnSpc>
        <a:spcBef>
          <a:spcPct val="20000"/>
        </a:spcBef>
        <a:buFont typeface="Arial" panose="020B0604020202020204" pitchFamily="34" charset="0"/>
        <a:buChar char="–"/>
        <a:defRPr sz="1800" kern="0" spc="10" baseline="0">
          <a:solidFill>
            <a:schemeClr val="tx1"/>
          </a:solidFill>
          <a:latin typeface="+mn-lt"/>
          <a:ea typeface="+mn-ea"/>
          <a:cs typeface="+mn-cs"/>
        </a:defRPr>
      </a:lvl4pPr>
      <a:lvl5pPr marL="2057400" indent="-228600" algn="l" defTabSz="914400" rtl="0" eaLnBrk="1" latinLnBrk="0" hangingPunct="1">
        <a:lnSpc>
          <a:spcPct val="110000"/>
        </a:lnSpc>
        <a:spcBef>
          <a:spcPct val="20000"/>
        </a:spcBef>
        <a:buFont typeface="Arial" panose="020B0604020202020204" pitchFamily="34" charset="0"/>
        <a:buChar char="»"/>
        <a:defRPr sz="1600" kern="0" spc="10" baseline="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23528" y="476672"/>
            <a:ext cx="8496944" cy="940965"/>
          </a:xfrm>
          <a:prstGeom prst="rect">
            <a:avLst/>
          </a:prstGeom>
        </p:spPr>
        <p:txBody>
          <a:bodyPr vert="horz" lIns="91440" tIns="45720" rIns="91440" bIns="45720" rtlCol="0" anchor="ctr">
            <a:normAutofit/>
          </a:bodyPr>
          <a:lstStyle/>
          <a:p>
            <a:r>
              <a:rPr lang="en-US" dirty="0"/>
              <a:t>Click to edit Master title style</a:t>
            </a:r>
            <a:endParaRPr lang="en-AU" dirty="0"/>
          </a:p>
        </p:txBody>
      </p:sp>
      <p:sp>
        <p:nvSpPr>
          <p:cNvPr id="3" name="Text Placeholder 2"/>
          <p:cNvSpPr>
            <a:spLocks noGrp="1"/>
          </p:cNvSpPr>
          <p:nvPr>
            <p:ph type="body" idx="1"/>
          </p:nvPr>
        </p:nvSpPr>
        <p:spPr>
          <a:xfrm>
            <a:off x="323528" y="1700809"/>
            <a:ext cx="8496944" cy="442535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000">
                <a:solidFill>
                  <a:schemeClr val="tx1">
                    <a:tint val="75000"/>
                  </a:schemeClr>
                </a:solidFill>
              </a:defRPr>
            </a:lvl1pPr>
          </a:lstStyle>
          <a:p>
            <a:endParaRPr lang="en-AU" dirty="0"/>
          </a:p>
        </p:txBody>
      </p:sp>
      <p:sp>
        <p:nvSpPr>
          <p:cNvPr id="6" name="Slide Number Placeholder 5"/>
          <p:cNvSpPr>
            <a:spLocks noGrp="1"/>
          </p:cNvSpPr>
          <p:nvPr>
            <p:ph type="sldNum" sz="quarter" idx="4"/>
          </p:nvPr>
        </p:nvSpPr>
        <p:spPr>
          <a:xfrm>
            <a:off x="55606" y="6425514"/>
            <a:ext cx="357728" cy="298079"/>
          </a:xfrm>
          <a:prstGeom prst="rect">
            <a:avLst/>
          </a:prstGeom>
        </p:spPr>
        <p:txBody>
          <a:bodyPr vert="horz" lIns="91440" tIns="45720" rIns="91440" bIns="45720" rtlCol="0" anchor="ctr"/>
          <a:lstStyle>
            <a:lvl1pPr algn="l">
              <a:defRPr sz="1000">
                <a:solidFill>
                  <a:schemeClr val="tx1">
                    <a:tint val="75000"/>
                  </a:schemeClr>
                </a:solidFill>
              </a:defRPr>
            </a:lvl1pPr>
          </a:lstStyle>
          <a:p>
            <a:fld id="{9722A3DB-8CCB-47C4-8EE0-D49637D3DBA4}" type="slidenum">
              <a:rPr lang="en-AU" smtClean="0"/>
              <a:pPr/>
              <a:t>‹#›</a:t>
            </a:fld>
            <a:endParaRPr lang="en-AU" dirty="0"/>
          </a:p>
        </p:txBody>
      </p:sp>
      <p:grpSp>
        <p:nvGrpSpPr>
          <p:cNvPr id="13" name="Group 12"/>
          <p:cNvGrpSpPr>
            <a:grpSpLocks noChangeAspect="1"/>
          </p:cNvGrpSpPr>
          <p:nvPr/>
        </p:nvGrpSpPr>
        <p:grpSpPr>
          <a:xfrm>
            <a:off x="20" y="-36208"/>
            <a:ext cx="2971781" cy="517423"/>
            <a:chOff x="1785330" y="3437540"/>
            <a:chExt cx="11786978" cy="1539192"/>
          </a:xfrm>
        </p:grpSpPr>
        <p:sp>
          <p:nvSpPr>
            <p:cNvPr id="14" name="Freeform 13"/>
            <p:cNvSpPr/>
            <p:nvPr userDrawn="1"/>
          </p:nvSpPr>
          <p:spPr>
            <a:xfrm>
              <a:off x="1785353" y="3440241"/>
              <a:ext cx="11786955" cy="1536491"/>
            </a:xfrm>
            <a:custGeom>
              <a:avLst/>
              <a:gdLst>
                <a:gd name="connsiteX0" fmla="*/ 0 w 3362325"/>
                <a:gd name="connsiteY0" fmla="*/ 0 h 433387"/>
                <a:gd name="connsiteX1" fmla="*/ 3362325 w 3362325"/>
                <a:gd name="connsiteY1" fmla="*/ 0 h 433387"/>
                <a:gd name="connsiteX2" fmla="*/ 3143250 w 3362325"/>
                <a:gd name="connsiteY2" fmla="*/ 433387 h 433387"/>
                <a:gd name="connsiteX3" fmla="*/ 4763 w 3362325"/>
                <a:gd name="connsiteY3" fmla="*/ 433387 h 433387"/>
                <a:gd name="connsiteX4" fmla="*/ 0 w 3362325"/>
                <a:gd name="connsiteY4" fmla="*/ 0 h 433387"/>
                <a:gd name="connsiteX0" fmla="*/ 0 w 3362325"/>
                <a:gd name="connsiteY0" fmla="*/ 0 h 433387"/>
                <a:gd name="connsiteX1" fmla="*/ 3362325 w 3362325"/>
                <a:gd name="connsiteY1" fmla="*/ 0 h 433387"/>
                <a:gd name="connsiteX2" fmla="*/ 3143250 w 3362325"/>
                <a:gd name="connsiteY2" fmla="*/ 433387 h 433387"/>
                <a:gd name="connsiteX3" fmla="*/ 42863 w 3362325"/>
                <a:gd name="connsiteY3" fmla="*/ 428625 h 433387"/>
                <a:gd name="connsiteX4" fmla="*/ 0 w 3362325"/>
                <a:gd name="connsiteY4" fmla="*/ 0 h 433387"/>
                <a:gd name="connsiteX0" fmla="*/ 2670 w 3319751"/>
                <a:gd name="connsiteY0" fmla="*/ 0 h 435769"/>
                <a:gd name="connsiteX1" fmla="*/ 3319751 w 3319751"/>
                <a:gd name="connsiteY1" fmla="*/ 2382 h 435769"/>
                <a:gd name="connsiteX2" fmla="*/ 3100676 w 3319751"/>
                <a:gd name="connsiteY2" fmla="*/ 435769 h 435769"/>
                <a:gd name="connsiteX3" fmla="*/ 289 w 3319751"/>
                <a:gd name="connsiteY3" fmla="*/ 431007 h 435769"/>
                <a:gd name="connsiteX4" fmla="*/ 2670 w 3319751"/>
                <a:gd name="connsiteY4" fmla="*/ 0 h 435769"/>
                <a:gd name="connsiteX0" fmla="*/ 0 w 3317081"/>
                <a:gd name="connsiteY0" fmla="*/ 0 h 435769"/>
                <a:gd name="connsiteX1" fmla="*/ 3317081 w 3317081"/>
                <a:gd name="connsiteY1" fmla="*/ 2382 h 435769"/>
                <a:gd name="connsiteX2" fmla="*/ 3098006 w 3317081"/>
                <a:gd name="connsiteY2" fmla="*/ 435769 h 435769"/>
                <a:gd name="connsiteX3" fmla="*/ 4762 w 3317081"/>
                <a:gd name="connsiteY3" fmla="*/ 431007 h 435769"/>
                <a:gd name="connsiteX4" fmla="*/ 0 w 3317081"/>
                <a:gd name="connsiteY4" fmla="*/ 0 h 435769"/>
                <a:gd name="connsiteX0" fmla="*/ 0 w 3317081"/>
                <a:gd name="connsiteY0" fmla="*/ 0 h 435769"/>
                <a:gd name="connsiteX1" fmla="*/ 3317081 w 3317081"/>
                <a:gd name="connsiteY1" fmla="*/ 2382 h 435769"/>
                <a:gd name="connsiteX2" fmla="*/ 3112294 w 3317081"/>
                <a:gd name="connsiteY2" fmla="*/ 435769 h 435769"/>
                <a:gd name="connsiteX3" fmla="*/ 4762 w 3317081"/>
                <a:gd name="connsiteY3" fmla="*/ 431007 h 435769"/>
                <a:gd name="connsiteX4" fmla="*/ 0 w 3317081"/>
                <a:gd name="connsiteY4" fmla="*/ 0 h 435769"/>
                <a:gd name="connsiteX0" fmla="*/ 0 w 3317081"/>
                <a:gd name="connsiteY0" fmla="*/ 0 h 442913"/>
                <a:gd name="connsiteX1" fmla="*/ 3317081 w 3317081"/>
                <a:gd name="connsiteY1" fmla="*/ 2382 h 442913"/>
                <a:gd name="connsiteX2" fmla="*/ 3112294 w 3317081"/>
                <a:gd name="connsiteY2" fmla="*/ 435769 h 442913"/>
                <a:gd name="connsiteX3" fmla="*/ 2381 w 3317081"/>
                <a:gd name="connsiteY3" fmla="*/ 442913 h 442913"/>
                <a:gd name="connsiteX4" fmla="*/ 0 w 3317081"/>
                <a:gd name="connsiteY4" fmla="*/ 0 h 442913"/>
                <a:gd name="connsiteX0" fmla="*/ 4974 w 3322055"/>
                <a:gd name="connsiteY0" fmla="*/ 0 h 438151"/>
                <a:gd name="connsiteX1" fmla="*/ 3322055 w 3322055"/>
                <a:gd name="connsiteY1" fmla="*/ 2382 h 438151"/>
                <a:gd name="connsiteX2" fmla="*/ 3117268 w 3322055"/>
                <a:gd name="connsiteY2" fmla="*/ 435769 h 438151"/>
                <a:gd name="connsiteX3" fmla="*/ 211 w 3322055"/>
                <a:gd name="connsiteY3" fmla="*/ 438151 h 438151"/>
                <a:gd name="connsiteX4" fmla="*/ 4974 w 3322055"/>
                <a:gd name="connsiteY4" fmla="*/ 0 h 438151"/>
                <a:gd name="connsiteX0" fmla="*/ 4974 w 3322055"/>
                <a:gd name="connsiteY0" fmla="*/ 0 h 438151"/>
                <a:gd name="connsiteX1" fmla="*/ 3322055 w 3322055"/>
                <a:gd name="connsiteY1" fmla="*/ 2382 h 438151"/>
                <a:gd name="connsiteX2" fmla="*/ 3117268 w 3322055"/>
                <a:gd name="connsiteY2" fmla="*/ 435769 h 438151"/>
                <a:gd name="connsiteX3" fmla="*/ 211 w 3322055"/>
                <a:gd name="connsiteY3" fmla="*/ 438151 h 438151"/>
                <a:gd name="connsiteX4" fmla="*/ 4974 w 3322055"/>
                <a:gd name="connsiteY4" fmla="*/ 0 h 438151"/>
                <a:gd name="connsiteX0" fmla="*/ 7311 w 3324392"/>
                <a:gd name="connsiteY0" fmla="*/ 0 h 435770"/>
                <a:gd name="connsiteX1" fmla="*/ 3324392 w 3324392"/>
                <a:gd name="connsiteY1" fmla="*/ 2382 h 435770"/>
                <a:gd name="connsiteX2" fmla="*/ 3119605 w 3324392"/>
                <a:gd name="connsiteY2" fmla="*/ 435769 h 435770"/>
                <a:gd name="connsiteX3" fmla="*/ 166 w 3324392"/>
                <a:gd name="connsiteY3" fmla="*/ 435770 h 435770"/>
                <a:gd name="connsiteX4" fmla="*/ 7311 w 3324392"/>
                <a:gd name="connsiteY4" fmla="*/ 0 h 435770"/>
                <a:gd name="connsiteX0" fmla="*/ 0 w 3326606"/>
                <a:gd name="connsiteY0" fmla="*/ 0 h 433389"/>
                <a:gd name="connsiteX1" fmla="*/ 3326606 w 3326606"/>
                <a:gd name="connsiteY1" fmla="*/ 1 h 433389"/>
                <a:gd name="connsiteX2" fmla="*/ 3121819 w 3326606"/>
                <a:gd name="connsiteY2" fmla="*/ 433388 h 433389"/>
                <a:gd name="connsiteX3" fmla="*/ 2380 w 3326606"/>
                <a:gd name="connsiteY3" fmla="*/ 433389 h 433389"/>
                <a:gd name="connsiteX4" fmla="*/ 0 w 3326606"/>
                <a:gd name="connsiteY4" fmla="*/ 0 h 433389"/>
                <a:gd name="connsiteX0" fmla="*/ 2672 w 3324515"/>
                <a:gd name="connsiteY0" fmla="*/ 0 h 433389"/>
                <a:gd name="connsiteX1" fmla="*/ 3324515 w 3324515"/>
                <a:gd name="connsiteY1" fmla="*/ 1 h 433389"/>
                <a:gd name="connsiteX2" fmla="*/ 3119728 w 3324515"/>
                <a:gd name="connsiteY2" fmla="*/ 433388 h 433389"/>
                <a:gd name="connsiteX3" fmla="*/ 289 w 3324515"/>
                <a:gd name="connsiteY3" fmla="*/ 433389 h 433389"/>
                <a:gd name="connsiteX4" fmla="*/ 2672 w 3324515"/>
                <a:gd name="connsiteY4" fmla="*/ 0 h 433389"/>
                <a:gd name="connsiteX0" fmla="*/ 0 w 3326606"/>
                <a:gd name="connsiteY0" fmla="*/ 7142 h 433388"/>
                <a:gd name="connsiteX1" fmla="*/ 3326606 w 3326606"/>
                <a:gd name="connsiteY1" fmla="*/ 0 h 433388"/>
                <a:gd name="connsiteX2" fmla="*/ 3121819 w 3326606"/>
                <a:gd name="connsiteY2" fmla="*/ 433387 h 433388"/>
                <a:gd name="connsiteX3" fmla="*/ 2380 w 3326606"/>
                <a:gd name="connsiteY3" fmla="*/ 433388 h 433388"/>
                <a:gd name="connsiteX4" fmla="*/ 0 w 3326606"/>
                <a:gd name="connsiteY4" fmla="*/ 7142 h 433388"/>
                <a:gd name="connsiteX0" fmla="*/ 461 w 3324685"/>
                <a:gd name="connsiteY0" fmla="*/ 0 h 433390"/>
                <a:gd name="connsiteX1" fmla="*/ 3324685 w 3324685"/>
                <a:gd name="connsiteY1" fmla="*/ 2 h 433390"/>
                <a:gd name="connsiteX2" fmla="*/ 3119898 w 3324685"/>
                <a:gd name="connsiteY2" fmla="*/ 433389 h 433390"/>
                <a:gd name="connsiteX3" fmla="*/ 459 w 3324685"/>
                <a:gd name="connsiteY3" fmla="*/ 433390 h 433390"/>
                <a:gd name="connsiteX4" fmla="*/ 461 w 3324685"/>
                <a:gd name="connsiteY4" fmla="*/ 0 h 4333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24685" h="433390">
                  <a:moveTo>
                    <a:pt x="461" y="0"/>
                  </a:moveTo>
                  <a:lnTo>
                    <a:pt x="3324685" y="2"/>
                  </a:lnTo>
                  <a:lnTo>
                    <a:pt x="3119898" y="433389"/>
                  </a:lnTo>
                  <a:lnTo>
                    <a:pt x="459" y="433390"/>
                  </a:lnTo>
                  <a:cubicBezTo>
                    <a:pt x="-1129" y="288928"/>
                    <a:pt x="2049" y="144462"/>
                    <a:pt x="461"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15" name="Group 14"/>
            <p:cNvGrpSpPr/>
            <p:nvPr userDrawn="1"/>
          </p:nvGrpSpPr>
          <p:grpSpPr>
            <a:xfrm>
              <a:off x="1785330" y="3437540"/>
              <a:ext cx="2844291" cy="1539192"/>
              <a:chOff x="1785330" y="3437540"/>
              <a:chExt cx="2844291" cy="1539192"/>
            </a:xfrm>
          </p:grpSpPr>
          <p:sp>
            <p:nvSpPr>
              <p:cNvPr id="16" name="Freeform 15"/>
              <p:cNvSpPr/>
              <p:nvPr userDrawn="1"/>
            </p:nvSpPr>
            <p:spPr>
              <a:xfrm>
                <a:off x="1785330" y="3437540"/>
                <a:ext cx="2366021" cy="1539192"/>
              </a:xfrm>
              <a:custGeom>
                <a:avLst/>
                <a:gdLst>
                  <a:gd name="connsiteX0" fmla="*/ 0 w 2956560"/>
                  <a:gd name="connsiteY0" fmla="*/ 0 h 6217920"/>
                  <a:gd name="connsiteX1" fmla="*/ 2956560 w 2956560"/>
                  <a:gd name="connsiteY1" fmla="*/ 6217920 h 6217920"/>
                  <a:gd name="connsiteX2" fmla="*/ 7620 w 2956560"/>
                  <a:gd name="connsiteY2" fmla="*/ 6217920 h 6217920"/>
                  <a:gd name="connsiteX3" fmla="*/ 0 w 2956560"/>
                  <a:gd name="connsiteY3" fmla="*/ 0 h 6217920"/>
                  <a:gd name="connsiteX0" fmla="*/ 0 w 3069276"/>
                  <a:gd name="connsiteY0" fmla="*/ 0 h 6631187"/>
                  <a:gd name="connsiteX1" fmla="*/ 3069276 w 3069276"/>
                  <a:gd name="connsiteY1" fmla="*/ 6631187 h 6631187"/>
                  <a:gd name="connsiteX2" fmla="*/ 120336 w 3069276"/>
                  <a:gd name="connsiteY2" fmla="*/ 6631187 h 6631187"/>
                  <a:gd name="connsiteX3" fmla="*/ 0 w 3069276"/>
                  <a:gd name="connsiteY3" fmla="*/ 0 h 6631187"/>
                  <a:gd name="connsiteX0" fmla="*/ 37882 w 3107158"/>
                  <a:gd name="connsiteY0" fmla="*/ 0 h 6631187"/>
                  <a:gd name="connsiteX1" fmla="*/ 3107158 w 3107158"/>
                  <a:gd name="connsiteY1" fmla="*/ 6631187 h 6631187"/>
                  <a:gd name="connsiteX2" fmla="*/ 158218 w 3107158"/>
                  <a:gd name="connsiteY2" fmla="*/ 6631187 h 6631187"/>
                  <a:gd name="connsiteX3" fmla="*/ 0 w 3107158"/>
                  <a:gd name="connsiteY3" fmla="*/ 2639020 h 6631187"/>
                  <a:gd name="connsiteX4" fmla="*/ 37882 w 3107158"/>
                  <a:gd name="connsiteY4" fmla="*/ 0 h 6631187"/>
                  <a:gd name="connsiteX0" fmla="*/ 2104261 w 5173537"/>
                  <a:gd name="connsiteY0" fmla="*/ 0 h 6631187"/>
                  <a:gd name="connsiteX1" fmla="*/ 5173537 w 5173537"/>
                  <a:gd name="connsiteY1" fmla="*/ 6631187 h 6631187"/>
                  <a:gd name="connsiteX2" fmla="*/ 2224597 w 5173537"/>
                  <a:gd name="connsiteY2" fmla="*/ 6631187 h 6631187"/>
                  <a:gd name="connsiteX3" fmla="*/ 0 w 5173537"/>
                  <a:gd name="connsiteY3" fmla="*/ 9072 h 6631187"/>
                  <a:gd name="connsiteX4" fmla="*/ 2104261 w 5173537"/>
                  <a:gd name="connsiteY4" fmla="*/ 0 h 6631187"/>
                  <a:gd name="connsiteX0" fmla="*/ 2104261 w 5173537"/>
                  <a:gd name="connsiteY0" fmla="*/ 0 h 6631187"/>
                  <a:gd name="connsiteX1" fmla="*/ 5173537 w 5173537"/>
                  <a:gd name="connsiteY1" fmla="*/ 6631187 h 6631187"/>
                  <a:gd name="connsiteX2" fmla="*/ 2224597 w 5173537"/>
                  <a:gd name="connsiteY2" fmla="*/ 6631187 h 6631187"/>
                  <a:gd name="connsiteX3" fmla="*/ 1728262 w 5173537"/>
                  <a:gd name="connsiteY3" fmla="*/ 5381683 h 6631187"/>
                  <a:gd name="connsiteX4" fmla="*/ 0 w 5173537"/>
                  <a:gd name="connsiteY4" fmla="*/ 9072 h 6631187"/>
                  <a:gd name="connsiteX5" fmla="*/ 2104261 w 5173537"/>
                  <a:gd name="connsiteY5" fmla="*/ 0 h 6631187"/>
                  <a:gd name="connsiteX0" fmla="*/ 2104261 w 5173537"/>
                  <a:gd name="connsiteY0" fmla="*/ 0 h 6659082"/>
                  <a:gd name="connsiteX1" fmla="*/ 5173537 w 5173537"/>
                  <a:gd name="connsiteY1" fmla="*/ 6631187 h 6659082"/>
                  <a:gd name="connsiteX2" fmla="*/ 2224597 w 5173537"/>
                  <a:gd name="connsiteY2" fmla="*/ 6631187 h 6659082"/>
                  <a:gd name="connsiteX3" fmla="*/ 37583 w 5173537"/>
                  <a:gd name="connsiteY3" fmla="*/ 6659082 h 6659082"/>
                  <a:gd name="connsiteX4" fmla="*/ 0 w 5173537"/>
                  <a:gd name="connsiteY4" fmla="*/ 9072 h 6659082"/>
                  <a:gd name="connsiteX5" fmla="*/ 2104261 w 5173537"/>
                  <a:gd name="connsiteY5" fmla="*/ 0 h 6659082"/>
                  <a:gd name="connsiteX0" fmla="*/ 2104261 w 5286237"/>
                  <a:gd name="connsiteY0" fmla="*/ 0 h 6781470"/>
                  <a:gd name="connsiteX1" fmla="*/ 5286237 w 5286237"/>
                  <a:gd name="connsiteY1" fmla="*/ 6781470 h 6781470"/>
                  <a:gd name="connsiteX2" fmla="*/ 2224597 w 5286237"/>
                  <a:gd name="connsiteY2" fmla="*/ 6631187 h 6781470"/>
                  <a:gd name="connsiteX3" fmla="*/ 37583 w 5286237"/>
                  <a:gd name="connsiteY3" fmla="*/ 6659082 h 6781470"/>
                  <a:gd name="connsiteX4" fmla="*/ 0 w 5286237"/>
                  <a:gd name="connsiteY4" fmla="*/ 9072 h 6781470"/>
                  <a:gd name="connsiteX5" fmla="*/ 2104261 w 5286237"/>
                  <a:gd name="connsiteY5" fmla="*/ 0 h 6781470"/>
                  <a:gd name="connsiteX0" fmla="*/ 2104261 w 5286237"/>
                  <a:gd name="connsiteY0" fmla="*/ 0 h 6781470"/>
                  <a:gd name="connsiteX1" fmla="*/ 5286237 w 5286237"/>
                  <a:gd name="connsiteY1" fmla="*/ 6781470 h 6781470"/>
                  <a:gd name="connsiteX2" fmla="*/ 2224597 w 5286237"/>
                  <a:gd name="connsiteY2" fmla="*/ 6631187 h 6781470"/>
                  <a:gd name="connsiteX3" fmla="*/ 16 w 5286237"/>
                  <a:gd name="connsiteY3" fmla="*/ 6734231 h 6781470"/>
                  <a:gd name="connsiteX4" fmla="*/ 0 w 5286237"/>
                  <a:gd name="connsiteY4" fmla="*/ 9072 h 6781470"/>
                  <a:gd name="connsiteX5" fmla="*/ 2104261 w 5286237"/>
                  <a:gd name="connsiteY5" fmla="*/ 0 h 6781470"/>
                  <a:gd name="connsiteX0" fmla="*/ 2104261 w 5286237"/>
                  <a:gd name="connsiteY0" fmla="*/ 0 h 6781470"/>
                  <a:gd name="connsiteX1" fmla="*/ 5286237 w 5286237"/>
                  <a:gd name="connsiteY1" fmla="*/ 6781470 h 6781470"/>
                  <a:gd name="connsiteX2" fmla="*/ 16 w 5286237"/>
                  <a:gd name="connsiteY2" fmla="*/ 6734231 h 6781470"/>
                  <a:gd name="connsiteX3" fmla="*/ 0 w 5286237"/>
                  <a:gd name="connsiteY3" fmla="*/ 9072 h 6781470"/>
                  <a:gd name="connsiteX4" fmla="*/ 2104261 w 5286237"/>
                  <a:gd name="connsiteY4" fmla="*/ 0 h 6781470"/>
                  <a:gd name="connsiteX0" fmla="*/ 2104261 w 5211103"/>
                  <a:gd name="connsiteY0" fmla="*/ 0 h 6734231"/>
                  <a:gd name="connsiteX1" fmla="*/ 5211103 w 5211103"/>
                  <a:gd name="connsiteY1" fmla="*/ 6706336 h 6734231"/>
                  <a:gd name="connsiteX2" fmla="*/ 16 w 5211103"/>
                  <a:gd name="connsiteY2" fmla="*/ 6734231 h 6734231"/>
                  <a:gd name="connsiteX3" fmla="*/ 0 w 5211103"/>
                  <a:gd name="connsiteY3" fmla="*/ 9072 h 6734231"/>
                  <a:gd name="connsiteX4" fmla="*/ 2104261 w 5211103"/>
                  <a:gd name="connsiteY4" fmla="*/ 0 h 6734231"/>
                  <a:gd name="connsiteX0" fmla="*/ 2104261 w 5248503"/>
                  <a:gd name="connsiteY0" fmla="*/ 0 h 6734231"/>
                  <a:gd name="connsiteX1" fmla="*/ 5248503 w 5248503"/>
                  <a:gd name="connsiteY1" fmla="*/ 6706334 h 6734231"/>
                  <a:gd name="connsiteX2" fmla="*/ 16 w 5248503"/>
                  <a:gd name="connsiteY2" fmla="*/ 6734231 h 6734231"/>
                  <a:gd name="connsiteX3" fmla="*/ 0 w 5248503"/>
                  <a:gd name="connsiteY3" fmla="*/ 9072 h 6734231"/>
                  <a:gd name="connsiteX4" fmla="*/ 2104261 w 5248503"/>
                  <a:gd name="connsiteY4" fmla="*/ 0 h 6734231"/>
                  <a:gd name="connsiteX0" fmla="*/ 2104261 w 5285903"/>
                  <a:gd name="connsiteY0" fmla="*/ 0 h 6768673"/>
                  <a:gd name="connsiteX1" fmla="*/ 5285903 w 5285903"/>
                  <a:gd name="connsiteY1" fmla="*/ 6768673 h 6768673"/>
                  <a:gd name="connsiteX2" fmla="*/ 16 w 5285903"/>
                  <a:gd name="connsiteY2" fmla="*/ 6734231 h 6768673"/>
                  <a:gd name="connsiteX3" fmla="*/ 0 w 5285903"/>
                  <a:gd name="connsiteY3" fmla="*/ 9072 h 6768673"/>
                  <a:gd name="connsiteX4" fmla="*/ 2104261 w 5285903"/>
                  <a:gd name="connsiteY4" fmla="*/ 0 h 6768673"/>
                  <a:gd name="connsiteX0" fmla="*/ 2104261 w 5260965"/>
                  <a:gd name="connsiteY0" fmla="*/ 0 h 6768673"/>
                  <a:gd name="connsiteX1" fmla="*/ 5260965 w 5260965"/>
                  <a:gd name="connsiteY1" fmla="*/ 6768673 h 6768673"/>
                  <a:gd name="connsiteX2" fmla="*/ 16 w 5260965"/>
                  <a:gd name="connsiteY2" fmla="*/ 6734231 h 6768673"/>
                  <a:gd name="connsiteX3" fmla="*/ 0 w 5260965"/>
                  <a:gd name="connsiteY3" fmla="*/ 9072 h 6768673"/>
                  <a:gd name="connsiteX4" fmla="*/ 2104261 w 5260965"/>
                  <a:gd name="connsiteY4" fmla="*/ 0 h 6768673"/>
                  <a:gd name="connsiteX0" fmla="*/ 2104261 w 5236032"/>
                  <a:gd name="connsiteY0" fmla="*/ 0 h 6743740"/>
                  <a:gd name="connsiteX1" fmla="*/ 5236032 w 5236032"/>
                  <a:gd name="connsiteY1" fmla="*/ 6743740 h 6743740"/>
                  <a:gd name="connsiteX2" fmla="*/ 16 w 5236032"/>
                  <a:gd name="connsiteY2" fmla="*/ 6734231 h 6743740"/>
                  <a:gd name="connsiteX3" fmla="*/ 0 w 5236032"/>
                  <a:gd name="connsiteY3" fmla="*/ 9072 h 6743740"/>
                  <a:gd name="connsiteX4" fmla="*/ 2104261 w 5236032"/>
                  <a:gd name="connsiteY4" fmla="*/ 0 h 6743740"/>
                  <a:gd name="connsiteX0" fmla="*/ 2104261 w 5273432"/>
                  <a:gd name="connsiteY0" fmla="*/ 0 h 6734232"/>
                  <a:gd name="connsiteX1" fmla="*/ 5273432 w 5273432"/>
                  <a:gd name="connsiteY1" fmla="*/ 6718802 h 6734232"/>
                  <a:gd name="connsiteX2" fmla="*/ 16 w 5273432"/>
                  <a:gd name="connsiteY2" fmla="*/ 6734231 h 6734232"/>
                  <a:gd name="connsiteX3" fmla="*/ 0 w 5273432"/>
                  <a:gd name="connsiteY3" fmla="*/ 9072 h 6734232"/>
                  <a:gd name="connsiteX4" fmla="*/ 2104261 w 5273432"/>
                  <a:gd name="connsiteY4" fmla="*/ 0 h 6734232"/>
                  <a:gd name="connsiteX0" fmla="*/ 2104261 w 5285899"/>
                  <a:gd name="connsiteY0" fmla="*/ 0 h 6743740"/>
                  <a:gd name="connsiteX1" fmla="*/ 5285899 w 5285899"/>
                  <a:gd name="connsiteY1" fmla="*/ 6743740 h 6743740"/>
                  <a:gd name="connsiteX2" fmla="*/ 16 w 5285899"/>
                  <a:gd name="connsiteY2" fmla="*/ 6734231 h 6743740"/>
                  <a:gd name="connsiteX3" fmla="*/ 0 w 5285899"/>
                  <a:gd name="connsiteY3" fmla="*/ 9072 h 6743740"/>
                  <a:gd name="connsiteX4" fmla="*/ 2104261 w 5285899"/>
                  <a:gd name="connsiteY4" fmla="*/ 0 h 6743740"/>
                  <a:gd name="connsiteX0" fmla="*/ 2116712 w 5298350"/>
                  <a:gd name="connsiteY0" fmla="*/ 0 h 6743740"/>
                  <a:gd name="connsiteX1" fmla="*/ 5298350 w 5298350"/>
                  <a:gd name="connsiteY1" fmla="*/ 6743740 h 6743740"/>
                  <a:gd name="connsiteX2" fmla="*/ 0 w 5298350"/>
                  <a:gd name="connsiteY2" fmla="*/ 6734232 h 6743740"/>
                  <a:gd name="connsiteX3" fmla="*/ 12451 w 5298350"/>
                  <a:gd name="connsiteY3" fmla="*/ 9072 h 6743740"/>
                  <a:gd name="connsiteX4" fmla="*/ 2116712 w 5298350"/>
                  <a:gd name="connsiteY4" fmla="*/ 0 h 6743740"/>
                  <a:gd name="connsiteX0" fmla="*/ 2104261 w 5285899"/>
                  <a:gd name="connsiteY0" fmla="*/ 0 h 6759170"/>
                  <a:gd name="connsiteX1" fmla="*/ 5285899 w 5285899"/>
                  <a:gd name="connsiteY1" fmla="*/ 6743740 h 6759170"/>
                  <a:gd name="connsiteX2" fmla="*/ 16 w 5285899"/>
                  <a:gd name="connsiteY2" fmla="*/ 6759170 h 6759170"/>
                  <a:gd name="connsiteX3" fmla="*/ 0 w 5285899"/>
                  <a:gd name="connsiteY3" fmla="*/ 9072 h 6759170"/>
                  <a:gd name="connsiteX4" fmla="*/ 2104261 w 5285899"/>
                  <a:gd name="connsiteY4" fmla="*/ 0 h 6759170"/>
                  <a:gd name="connsiteX0" fmla="*/ 2104261 w 5296378"/>
                  <a:gd name="connsiteY0" fmla="*/ 0 h 6764691"/>
                  <a:gd name="connsiteX1" fmla="*/ 5296378 w 5296378"/>
                  <a:gd name="connsiteY1" fmla="*/ 6764691 h 6764691"/>
                  <a:gd name="connsiteX2" fmla="*/ 16 w 5296378"/>
                  <a:gd name="connsiteY2" fmla="*/ 6759170 h 6764691"/>
                  <a:gd name="connsiteX3" fmla="*/ 0 w 5296378"/>
                  <a:gd name="connsiteY3" fmla="*/ 9072 h 6764691"/>
                  <a:gd name="connsiteX4" fmla="*/ 2104261 w 5296378"/>
                  <a:gd name="connsiteY4" fmla="*/ 0 h 6764691"/>
                  <a:gd name="connsiteX0" fmla="*/ 7195276 w 10387393"/>
                  <a:gd name="connsiteY0" fmla="*/ 11882 h 6776573"/>
                  <a:gd name="connsiteX1" fmla="*/ 10387393 w 10387393"/>
                  <a:gd name="connsiteY1" fmla="*/ 6776573 h 6776573"/>
                  <a:gd name="connsiteX2" fmla="*/ 5091031 w 10387393"/>
                  <a:gd name="connsiteY2" fmla="*/ 6771052 h 6776573"/>
                  <a:gd name="connsiteX3" fmla="*/ 0 w 10387393"/>
                  <a:gd name="connsiteY3" fmla="*/ 0 h 6776573"/>
                  <a:gd name="connsiteX4" fmla="*/ 7195276 w 10387393"/>
                  <a:gd name="connsiteY4" fmla="*/ 11882 h 6776573"/>
                  <a:gd name="connsiteX0" fmla="*/ 7195276 w 10387393"/>
                  <a:gd name="connsiteY0" fmla="*/ 11882 h 6776573"/>
                  <a:gd name="connsiteX1" fmla="*/ 10387393 w 10387393"/>
                  <a:gd name="connsiteY1" fmla="*/ 6776573 h 6776573"/>
                  <a:gd name="connsiteX2" fmla="*/ 5091031 w 10387393"/>
                  <a:gd name="connsiteY2" fmla="*/ 6771052 h 6776573"/>
                  <a:gd name="connsiteX3" fmla="*/ 0 w 10387393"/>
                  <a:gd name="connsiteY3" fmla="*/ 0 h 6776573"/>
                  <a:gd name="connsiteX4" fmla="*/ 7195276 w 10387393"/>
                  <a:gd name="connsiteY4" fmla="*/ 11882 h 6776573"/>
                  <a:gd name="connsiteX0" fmla="*/ 7216207 w 10408324"/>
                  <a:gd name="connsiteY0" fmla="*/ 11882 h 6776573"/>
                  <a:gd name="connsiteX1" fmla="*/ 10408324 w 10408324"/>
                  <a:gd name="connsiteY1" fmla="*/ 6776573 h 6776573"/>
                  <a:gd name="connsiteX2" fmla="*/ 0 w 10408324"/>
                  <a:gd name="connsiteY2" fmla="*/ 6760578 h 6776573"/>
                  <a:gd name="connsiteX3" fmla="*/ 20931 w 10408324"/>
                  <a:gd name="connsiteY3" fmla="*/ 0 h 6776573"/>
                  <a:gd name="connsiteX4" fmla="*/ 7216207 w 10408324"/>
                  <a:gd name="connsiteY4" fmla="*/ 11882 h 6776573"/>
                  <a:gd name="connsiteX0" fmla="*/ 7216225 w 10408342"/>
                  <a:gd name="connsiteY0" fmla="*/ 11882 h 6776573"/>
                  <a:gd name="connsiteX1" fmla="*/ 10408342 w 10408342"/>
                  <a:gd name="connsiteY1" fmla="*/ 6776573 h 6776573"/>
                  <a:gd name="connsiteX2" fmla="*/ 18 w 10408342"/>
                  <a:gd name="connsiteY2" fmla="*/ 6760578 h 6776573"/>
                  <a:gd name="connsiteX3" fmla="*/ 0 w 10408342"/>
                  <a:gd name="connsiteY3" fmla="*/ 0 h 6776573"/>
                  <a:gd name="connsiteX4" fmla="*/ 7216225 w 10408342"/>
                  <a:gd name="connsiteY4" fmla="*/ 11882 h 6776573"/>
                  <a:gd name="connsiteX0" fmla="*/ 7216225 w 10408342"/>
                  <a:gd name="connsiteY0" fmla="*/ 11882 h 6781526"/>
                  <a:gd name="connsiteX1" fmla="*/ 10408342 w 10408342"/>
                  <a:gd name="connsiteY1" fmla="*/ 6776573 h 6781526"/>
                  <a:gd name="connsiteX2" fmla="*/ 10492 w 10408342"/>
                  <a:gd name="connsiteY2" fmla="*/ 6781526 h 6781526"/>
                  <a:gd name="connsiteX3" fmla="*/ 0 w 10408342"/>
                  <a:gd name="connsiteY3" fmla="*/ 0 h 6781526"/>
                  <a:gd name="connsiteX4" fmla="*/ 7216225 w 10408342"/>
                  <a:gd name="connsiteY4" fmla="*/ 11882 h 67815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08342" h="6781526">
                    <a:moveTo>
                      <a:pt x="7216225" y="11882"/>
                    </a:moveTo>
                    <a:lnTo>
                      <a:pt x="10408342" y="6776573"/>
                    </a:lnTo>
                    <a:lnTo>
                      <a:pt x="10492" y="6781526"/>
                    </a:lnTo>
                    <a:cubicBezTo>
                      <a:pt x="6995" y="4521017"/>
                      <a:pt x="3497" y="2260509"/>
                      <a:pt x="0" y="0"/>
                    </a:cubicBezTo>
                    <a:lnTo>
                      <a:pt x="7216225" y="11882"/>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7" name="Freeform 16"/>
              <p:cNvSpPr/>
              <p:nvPr userDrawn="1"/>
            </p:nvSpPr>
            <p:spPr>
              <a:xfrm>
                <a:off x="3424660" y="3440241"/>
                <a:ext cx="1204961" cy="1283207"/>
              </a:xfrm>
              <a:custGeom>
                <a:avLst/>
                <a:gdLst>
                  <a:gd name="connsiteX0" fmla="*/ 0 w 5303520"/>
                  <a:gd name="connsiteY0" fmla="*/ 609600 h 5935980"/>
                  <a:gd name="connsiteX1" fmla="*/ 2529840 w 5303520"/>
                  <a:gd name="connsiteY1" fmla="*/ 5935980 h 5935980"/>
                  <a:gd name="connsiteX2" fmla="*/ 5303520 w 5303520"/>
                  <a:gd name="connsiteY2" fmla="*/ 0 h 5935980"/>
                  <a:gd name="connsiteX3" fmla="*/ 22860 w 5303520"/>
                  <a:gd name="connsiteY3" fmla="*/ 0 h 5935980"/>
                  <a:gd name="connsiteX4" fmla="*/ 0 w 5303520"/>
                  <a:gd name="connsiteY4" fmla="*/ 609600 h 5935980"/>
                  <a:gd name="connsiteX0" fmla="*/ 0 w 5291614"/>
                  <a:gd name="connsiteY0" fmla="*/ 664369 h 5935980"/>
                  <a:gd name="connsiteX1" fmla="*/ 2517934 w 5291614"/>
                  <a:gd name="connsiteY1" fmla="*/ 5935980 h 5935980"/>
                  <a:gd name="connsiteX2" fmla="*/ 5291614 w 5291614"/>
                  <a:gd name="connsiteY2" fmla="*/ 0 h 5935980"/>
                  <a:gd name="connsiteX3" fmla="*/ 10954 w 5291614"/>
                  <a:gd name="connsiteY3" fmla="*/ 0 h 5935980"/>
                  <a:gd name="connsiteX4" fmla="*/ 0 w 5291614"/>
                  <a:gd name="connsiteY4" fmla="*/ 664369 h 5935980"/>
                  <a:gd name="connsiteX0" fmla="*/ 58103 w 5280660"/>
                  <a:gd name="connsiteY0" fmla="*/ 640557 h 5935980"/>
                  <a:gd name="connsiteX1" fmla="*/ 2506980 w 5280660"/>
                  <a:gd name="connsiteY1" fmla="*/ 5935980 h 5935980"/>
                  <a:gd name="connsiteX2" fmla="*/ 5280660 w 5280660"/>
                  <a:gd name="connsiteY2" fmla="*/ 0 h 5935980"/>
                  <a:gd name="connsiteX3" fmla="*/ 0 w 5280660"/>
                  <a:gd name="connsiteY3" fmla="*/ 0 h 5935980"/>
                  <a:gd name="connsiteX4" fmla="*/ 58103 w 5280660"/>
                  <a:gd name="connsiteY4" fmla="*/ 640557 h 5935980"/>
                  <a:gd name="connsiteX0" fmla="*/ 0 w 5286851"/>
                  <a:gd name="connsiteY0" fmla="*/ 664370 h 5935980"/>
                  <a:gd name="connsiteX1" fmla="*/ 2513171 w 5286851"/>
                  <a:gd name="connsiteY1" fmla="*/ 5935980 h 5935980"/>
                  <a:gd name="connsiteX2" fmla="*/ 5286851 w 5286851"/>
                  <a:gd name="connsiteY2" fmla="*/ 0 h 5935980"/>
                  <a:gd name="connsiteX3" fmla="*/ 6191 w 5286851"/>
                  <a:gd name="connsiteY3" fmla="*/ 0 h 5935980"/>
                  <a:gd name="connsiteX4" fmla="*/ 0 w 5286851"/>
                  <a:gd name="connsiteY4" fmla="*/ 664370 h 5935980"/>
                  <a:gd name="connsiteX0" fmla="*/ 3698 w 5290549"/>
                  <a:gd name="connsiteY0" fmla="*/ 664370 h 5935980"/>
                  <a:gd name="connsiteX1" fmla="*/ 2516869 w 5290549"/>
                  <a:gd name="connsiteY1" fmla="*/ 5935980 h 5935980"/>
                  <a:gd name="connsiteX2" fmla="*/ 5290549 w 5290549"/>
                  <a:gd name="connsiteY2" fmla="*/ 0 h 5935980"/>
                  <a:gd name="connsiteX3" fmla="*/ 364 w 5290549"/>
                  <a:gd name="connsiteY3" fmla="*/ 2382 h 5935980"/>
                  <a:gd name="connsiteX4" fmla="*/ 3698 w 5290549"/>
                  <a:gd name="connsiteY4" fmla="*/ 664370 h 5935980"/>
                  <a:gd name="connsiteX0" fmla="*/ 0 w 5286851"/>
                  <a:gd name="connsiteY0" fmla="*/ 664370 h 5935980"/>
                  <a:gd name="connsiteX1" fmla="*/ 2513171 w 5286851"/>
                  <a:gd name="connsiteY1" fmla="*/ 5935980 h 5935980"/>
                  <a:gd name="connsiteX2" fmla="*/ 5286851 w 5286851"/>
                  <a:gd name="connsiteY2" fmla="*/ 0 h 5935980"/>
                  <a:gd name="connsiteX3" fmla="*/ 3809 w 5286851"/>
                  <a:gd name="connsiteY3" fmla="*/ 2382 h 5935980"/>
                  <a:gd name="connsiteX4" fmla="*/ 0 w 5286851"/>
                  <a:gd name="connsiteY4" fmla="*/ 664370 h 5935980"/>
                  <a:gd name="connsiteX0" fmla="*/ 0 w 5282089"/>
                  <a:gd name="connsiteY0" fmla="*/ 669133 h 5940743"/>
                  <a:gd name="connsiteX1" fmla="*/ 2513171 w 5282089"/>
                  <a:gd name="connsiteY1" fmla="*/ 5940743 h 5940743"/>
                  <a:gd name="connsiteX2" fmla="*/ 5282089 w 5282089"/>
                  <a:gd name="connsiteY2" fmla="*/ 0 h 5940743"/>
                  <a:gd name="connsiteX3" fmla="*/ 3809 w 5282089"/>
                  <a:gd name="connsiteY3" fmla="*/ 7145 h 5940743"/>
                  <a:gd name="connsiteX4" fmla="*/ 0 w 5282089"/>
                  <a:gd name="connsiteY4" fmla="*/ 669133 h 5940743"/>
                  <a:gd name="connsiteX0" fmla="*/ 0 w 5282089"/>
                  <a:gd name="connsiteY0" fmla="*/ 673894 h 5945504"/>
                  <a:gd name="connsiteX1" fmla="*/ 2513171 w 5282089"/>
                  <a:gd name="connsiteY1" fmla="*/ 5945504 h 5945504"/>
                  <a:gd name="connsiteX2" fmla="*/ 5282089 w 5282089"/>
                  <a:gd name="connsiteY2" fmla="*/ 4761 h 5945504"/>
                  <a:gd name="connsiteX3" fmla="*/ 6191 w 5282089"/>
                  <a:gd name="connsiteY3" fmla="*/ 0 h 5945504"/>
                  <a:gd name="connsiteX4" fmla="*/ 0 w 5282089"/>
                  <a:gd name="connsiteY4" fmla="*/ 673894 h 5945504"/>
                  <a:gd name="connsiteX0" fmla="*/ 0 w 5282089"/>
                  <a:gd name="connsiteY0" fmla="*/ 669133 h 5940743"/>
                  <a:gd name="connsiteX1" fmla="*/ 2513171 w 5282089"/>
                  <a:gd name="connsiteY1" fmla="*/ 5940743 h 5940743"/>
                  <a:gd name="connsiteX2" fmla="*/ 5282089 w 5282089"/>
                  <a:gd name="connsiteY2" fmla="*/ 0 h 5940743"/>
                  <a:gd name="connsiteX3" fmla="*/ 10954 w 5282089"/>
                  <a:gd name="connsiteY3" fmla="*/ 2383 h 5940743"/>
                  <a:gd name="connsiteX4" fmla="*/ 0 w 5282089"/>
                  <a:gd name="connsiteY4" fmla="*/ 669133 h 5940743"/>
                  <a:gd name="connsiteX0" fmla="*/ 439899 w 5721988"/>
                  <a:gd name="connsiteY0" fmla="*/ 669133 h 5940743"/>
                  <a:gd name="connsiteX1" fmla="*/ 2953070 w 5721988"/>
                  <a:gd name="connsiteY1" fmla="*/ 5940743 h 5940743"/>
                  <a:gd name="connsiteX2" fmla="*/ 5721988 w 5721988"/>
                  <a:gd name="connsiteY2" fmla="*/ 0 h 5940743"/>
                  <a:gd name="connsiteX3" fmla="*/ 0 w 5721988"/>
                  <a:gd name="connsiteY3" fmla="*/ 39949 h 5940743"/>
                  <a:gd name="connsiteX4" fmla="*/ 439899 w 5721988"/>
                  <a:gd name="connsiteY4" fmla="*/ 669133 h 5940743"/>
                  <a:gd name="connsiteX0" fmla="*/ 57052 w 5779040"/>
                  <a:gd name="connsiteY0" fmla="*/ 39949 h 5940743"/>
                  <a:gd name="connsiteX1" fmla="*/ 3010122 w 5779040"/>
                  <a:gd name="connsiteY1" fmla="*/ 5940743 h 5940743"/>
                  <a:gd name="connsiteX2" fmla="*/ 5779040 w 5779040"/>
                  <a:gd name="connsiteY2" fmla="*/ 0 h 5940743"/>
                  <a:gd name="connsiteX3" fmla="*/ 57052 w 5779040"/>
                  <a:gd name="connsiteY3" fmla="*/ 39949 h 5940743"/>
                  <a:gd name="connsiteX0" fmla="*/ 0 w 5721988"/>
                  <a:gd name="connsiteY0" fmla="*/ 39949 h 5940743"/>
                  <a:gd name="connsiteX1" fmla="*/ 2953070 w 5721988"/>
                  <a:gd name="connsiteY1" fmla="*/ 5940743 h 5940743"/>
                  <a:gd name="connsiteX2" fmla="*/ 5721988 w 5721988"/>
                  <a:gd name="connsiteY2" fmla="*/ 0 h 5940743"/>
                  <a:gd name="connsiteX3" fmla="*/ 0 w 5721988"/>
                  <a:gd name="connsiteY3" fmla="*/ 39949 h 5940743"/>
                  <a:gd name="connsiteX0" fmla="*/ 0 w 5721988"/>
                  <a:gd name="connsiteY0" fmla="*/ 39949 h 5940743"/>
                  <a:gd name="connsiteX1" fmla="*/ 2840357 w 5721988"/>
                  <a:gd name="connsiteY1" fmla="*/ 5940743 h 5940743"/>
                  <a:gd name="connsiteX2" fmla="*/ 5721988 w 5721988"/>
                  <a:gd name="connsiteY2" fmla="*/ 0 h 5940743"/>
                  <a:gd name="connsiteX3" fmla="*/ 0 w 5721988"/>
                  <a:gd name="connsiteY3" fmla="*/ 39949 h 5940743"/>
                  <a:gd name="connsiteX0" fmla="*/ 0 w 5759555"/>
                  <a:gd name="connsiteY0" fmla="*/ 0 h 6013510"/>
                  <a:gd name="connsiteX1" fmla="*/ 2877924 w 5759555"/>
                  <a:gd name="connsiteY1" fmla="*/ 6013510 h 6013510"/>
                  <a:gd name="connsiteX2" fmla="*/ 5759555 w 5759555"/>
                  <a:gd name="connsiteY2" fmla="*/ 72767 h 6013510"/>
                  <a:gd name="connsiteX3" fmla="*/ 0 w 5759555"/>
                  <a:gd name="connsiteY3" fmla="*/ 0 h 6013510"/>
                  <a:gd name="connsiteX0" fmla="*/ 0 w 5721988"/>
                  <a:gd name="connsiteY0" fmla="*/ 0 h 6013510"/>
                  <a:gd name="connsiteX1" fmla="*/ 2877924 w 5721988"/>
                  <a:gd name="connsiteY1" fmla="*/ 6013510 h 6013510"/>
                  <a:gd name="connsiteX2" fmla="*/ 5721988 w 5721988"/>
                  <a:gd name="connsiteY2" fmla="*/ 35200 h 6013510"/>
                  <a:gd name="connsiteX3" fmla="*/ 0 w 5721988"/>
                  <a:gd name="connsiteY3" fmla="*/ 0 h 6013510"/>
                  <a:gd name="connsiteX0" fmla="*/ 0 w 5721988"/>
                  <a:gd name="connsiteY0" fmla="*/ 39934 h 6053444"/>
                  <a:gd name="connsiteX1" fmla="*/ 2877924 w 5721988"/>
                  <a:gd name="connsiteY1" fmla="*/ 6053444 h 6053444"/>
                  <a:gd name="connsiteX2" fmla="*/ 5721988 w 5721988"/>
                  <a:gd name="connsiteY2" fmla="*/ 0 h 6053444"/>
                  <a:gd name="connsiteX3" fmla="*/ 0 w 5721988"/>
                  <a:gd name="connsiteY3" fmla="*/ 39934 h 6053444"/>
                  <a:gd name="connsiteX0" fmla="*/ 0 w 5735477"/>
                  <a:gd name="connsiteY0" fmla="*/ 12957 h 6053444"/>
                  <a:gd name="connsiteX1" fmla="*/ 2891413 w 5735477"/>
                  <a:gd name="connsiteY1" fmla="*/ 6053444 h 6053444"/>
                  <a:gd name="connsiteX2" fmla="*/ 5735477 w 5735477"/>
                  <a:gd name="connsiteY2" fmla="*/ 0 h 6053444"/>
                  <a:gd name="connsiteX3" fmla="*/ 0 w 5735477"/>
                  <a:gd name="connsiteY3" fmla="*/ 12957 h 6053444"/>
                  <a:gd name="connsiteX0" fmla="*/ 0 w 5735477"/>
                  <a:gd name="connsiteY0" fmla="*/ 0 h 6067466"/>
                  <a:gd name="connsiteX1" fmla="*/ 2891413 w 5735477"/>
                  <a:gd name="connsiteY1" fmla="*/ 6067466 h 6067466"/>
                  <a:gd name="connsiteX2" fmla="*/ 5735477 w 5735477"/>
                  <a:gd name="connsiteY2" fmla="*/ 14022 h 6067466"/>
                  <a:gd name="connsiteX3" fmla="*/ 0 w 5735477"/>
                  <a:gd name="connsiteY3" fmla="*/ 0 h 6067466"/>
                  <a:gd name="connsiteX0" fmla="*/ 0 w 5735477"/>
                  <a:gd name="connsiteY0" fmla="*/ 39940 h 6107406"/>
                  <a:gd name="connsiteX1" fmla="*/ 2891413 w 5735477"/>
                  <a:gd name="connsiteY1" fmla="*/ 6107406 h 6107406"/>
                  <a:gd name="connsiteX2" fmla="*/ 5735477 w 5735477"/>
                  <a:gd name="connsiteY2" fmla="*/ 0 h 6107406"/>
                  <a:gd name="connsiteX3" fmla="*/ 0 w 5735477"/>
                  <a:gd name="connsiteY3" fmla="*/ 39940 h 6107406"/>
                  <a:gd name="connsiteX0" fmla="*/ 0 w 5748966"/>
                  <a:gd name="connsiteY0" fmla="*/ 0 h 6121428"/>
                  <a:gd name="connsiteX1" fmla="*/ 2904902 w 5748966"/>
                  <a:gd name="connsiteY1" fmla="*/ 6121428 h 6121428"/>
                  <a:gd name="connsiteX2" fmla="*/ 5748966 w 5748966"/>
                  <a:gd name="connsiteY2" fmla="*/ 14022 h 6121428"/>
                  <a:gd name="connsiteX3" fmla="*/ 0 w 5748966"/>
                  <a:gd name="connsiteY3" fmla="*/ 0 h 6121428"/>
                  <a:gd name="connsiteX0" fmla="*/ 0 w 5721988"/>
                  <a:gd name="connsiteY0" fmla="*/ 39940 h 6107406"/>
                  <a:gd name="connsiteX1" fmla="*/ 2877924 w 5721988"/>
                  <a:gd name="connsiteY1" fmla="*/ 6107406 h 6107406"/>
                  <a:gd name="connsiteX2" fmla="*/ 5721988 w 5721988"/>
                  <a:gd name="connsiteY2" fmla="*/ 0 h 6107406"/>
                  <a:gd name="connsiteX3" fmla="*/ 0 w 5721988"/>
                  <a:gd name="connsiteY3" fmla="*/ 39940 h 6107406"/>
                  <a:gd name="connsiteX0" fmla="*/ 0 w 5721988"/>
                  <a:gd name="connsiteY0" fmla="*/ 39940 h 6107406"/>
                  <a:gd name="connsiteX1" fmla="*/ 2877924 w 5721988"/>
                  <a:gd name="connsiteY1" fmla="*/ 6107406 h 6107406"/>
                  <a:gd name="connsiteX2" fmla="*/ 5721988 w 5721988"/>
                  <a:gd name="connsiteY2" fmla="*/ 0 h 6107406"/>
                  <a:gd name="connsiteX3" fmla="*/ 0 w 5721988"/>
                  <a:gd name="connsiteY3" fmla="*/ 39940 h 6107406"/>
                  <a:gd name="connsiteX0" fmla="*/ 0 w 5721988"/>
                  <a:gd name="connsiteY0" fmla="*/ 151654 h 6219120"/>
                  <a:gd name="connsiteX1" fmla="*/ 2877924 w 5721988"/>
                  <a:gd name="connsiteY1" fmla="*/ 6219120 h 6219120"/>
                  <a:gd name="connsiteX2" fmla="*/ 5721988 w 5721988"/>
                  <a:gd name="connsiteY2" fmla="*/ 111714 h 6219120"/>
                  <a:gd name="connsiteX3" fmla="*/ 0 w 5721988"/>
                  <a:gd name="connsiteY3" fmla="*/ 151654 h 6219120"/>
                  <a:gd name="connsiteX0" fmla="*/ 0 w 5721988"/>
                  <a:gd name="connsiteY0" fmla="*/ 39940 h 6107406"/>
                  <a:gd name="connsiteX1" fmla="*/ 2877924 w 5721988"/>
                  <a:gd name="connsiteY1" fmla="*/ 6107406 h 6107406"/>
                  <a:gd name="connsiteX2" fmla="*/ 5721988 w 5721988"/>
                  <a:gd name="connsiteY2" fmla="*/ 0 h 6107406"/>
                  <a:gd name="connsiteX3" fmla="*/ 0 w 5721988"/>
                  <a:gd name="connsiteY3" fmla="*/ 39940 h 6107406"/>
                  <a:gd name="connsiteX0" fmla="*/ 0 w 5735477"/>
                  <a:gd name="connsiteY0" fmla="*/ 0 h 6107933"/>
                  <a:gd name="connsiteX1" fmla="*/ 2891413 w 5735477"/>
                  <a:gd name="connsiteY1" fmla="*/ 6107933 h 6107933"/>
                  <a:gd name="connsiteX2" fmla="*/ 5735477 w 5735477"/>
                  <a:gd name="connsiteY2" fmla="*/ 527 h 6107933"/>
                  <a:gd name="connsiteX3" fmla="*/ 0 w 5735477"/>
                  <a:gd name="connsiteY3" fmla="*/ 0 h 6107933"/>
                </a:gdLst>
                <a:ahLst/>
                <a:cxnLst>
                  <a:cxn ang="0">
                    <a:pos x="connsiteX0" y="connsiteY0"/>
                  </a:cxn>
                  <a:cxn ang="0">
                    <a:pos x="connsiteX1" y="connsiteY1"/>
                  </a:cxn>
                  <a:cxn ang="0">
                    <a:pos x="connsiteX2" y="connsiteY2"/>
                  </a:cxn>
                  <a:cxn ang="0">
                    <a:pos x="connsiteX3" y="connsiteY3"/>
                  </a:cxn>
                </a:cxnLst>
                <a:rect l="l" t="t" r="r" b="b"/>
                <a:pathLst>
                  <a:path w="5735477" h="6107933">
                    <a:moveTo>
                      <a:pt x="0" y="0"/>
                    </a:moveTo>
                    <a:lnTo>
                      <a:pt x="2891413" y="6107933"/>
                    </a:lnTo>
                    <a:lnTo>
                      <a:pt x="5735477" y="527"/>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grpSp>
      <p:sp>
        <p:nvSpPr>
          <p:cNvPr id="18" name="Freeform 17"/>
          <p:cNvSpPr>
            <a:spLocks noChangeAspect="1"/>
          </p:cNvSpPr>
          <p:nvPr/>
        </p:nvSpPr>
        <p:spPr>
          <a:xfrm>
            <a:off x="7414558" y="6252241"/>
            <a:ext cx="1729442" cy="614960"/>
          </a:xfrm>
          <a:custGeom>
            <a:avLst/>
            <a:gdLst>
              <a:gd name="connsiteX0" fmla="*/ 226219 w 1845469"/>
              <a:gd name="connsiteY0" fmla="*/ 464343 h 464343"/>
              <a:gd name="connsiteX1" fmla="*/ 1845469 w 1845469"/>
              <a:gd name="connsiteY1" fmla="*/ 464343 h 464343"/>
              <a:gd name="connsiteX2" fmla="*/ 1845469 w 1845469"/>
              <a:gd name="connsiteY2" fmla="*/ 0 h 464343"/>
              <a:gd name="connsiteX3" fmla="*/ 0 w 1845469"/>
              <a:gd name="connsiteY3" fmla="*/ 0 h 464343"/>
              <a:gd name="connsiteX4" fmla="*/ 226219 w 1845469"/>
              <a:gd name="connsiteY4" fmla="*/ 464343 h 464343"/>
              <a:gd name="connsiteX0" fmla="*/ 226219 w 1845469"/>
              <a:gd name="connsiteY0" fmla="*/ 464343 h 464343"/>
              <a:gd name="connsiteX1" fmla="*/ 1845469 w 1845469"/>
              <a:gd name="connsiteY1" fmla="*/ 464343 h 464343"/>
              <a:gd name="connsiteX2" fmla="*/ 1740694 w 1845469"/>
              <a:gd name="connsiteY2" fmla="*/ 0 h 464343"/>
              <a:gd name="connsiteX3" fmla="*/ 0 w 1845469"/>
              <a:gd name="connsiteY3" fmla="*/ 0 h 464343"/>
              <a:gd name="connsiteX4" fmla="*/ 226219 w 1845469"/>
              <a:gd name="connsiteY4" fmla="*/ 464343 h 464343"/>
              <a:gd name="connsiteX0" fmla="*/ 226219 w 1740694"/>
              <a:gd name="connsiteY0" fmla="*/ 464343 h 464343"/>
              <a:gd name="connsiteX1" fmla="*/ 1735931 w 1740694"/>
              <a:gd name="connsiteY1" fmla="*/ 464343 h 464343"/>
              <a:gd name="connsiteX2" fmla="*/ 1740694 w 1740694"/>
              <a:gd name="connsiteY2" fmla="*/ 0 h 464343"/>
              <a:gd name="connsiteX3" fmla="*/ 0 w 1740694"/>
              <a:gd name="connsiteY3" fmla="*/ 0 h 464343"/>
              <a:gd name="connsiteX4" fmla="*/ 226219 w 1740694"/>
              <a:gd name="connsiteY4" fmla="*/ 464343 h 464343"/>
              <a:gd name="connsiteX0" fmla="*/ 226219 w 1740694"/>
              <a:gd name="connsiteY0" fmla="*/ 464343 h 464343"/>
              <a:gd name="connsiteX1" fmla="*/ 1735931 w 1740694"/>
              <a:gd name="connsiteY1" fmla="*/ 464343 h 464343"/>
              <a:gd name="connsiteX2" fmla="*/ 1740694 w 1740694"/>
              <a:gd name="connsiteY2" fmla="*/ 0 h 464343"/>
              <a:gd name="connsiteX3" fmla="*/ 0 w 1740694"/>
              <a:gd name="connsiteY3" fmla="*/ 0 h 464343"/>
              <a:gd name="connsiteX4" fmla="*/ 226219 w 1740694"/>
              <a:gd name="connsiteY4" fmla="*/ 464343 h 464343"/>
              <a:gd name="connsiteX0" fmla="*/ 226219 w 1743363"/>
              <a:gd name="connsiteY0" fmla="*/ 464343 h 464343"/>
              <a:gd name="connsiteX1" fmla="*/ 1743075 w 1743363"/>
              <a:gd name="connsiteY1" fmla="*/ 464343 h 464343"/>
              <a:gd name="connsiteX2" fmla="*/ 1740694 w 1743363"/>
              <a:gd name="connsiteY2" fmla="*/ 0 h 464343"/>
              <a:gd name="connsiteX3" fmla="*/ 0 w 1743363"/>
              <a:gd name="connsiteY3" fmla="*/ 0 h 464343"/>
              <a:gd name="connsiteX4" fmla="*/ 226219 w 1743363"/>
              <a:gd name="connsiteY4" fmla="*/ 464343 h 464343"/>
              <a:gd name="connsiteX0" fmla="*/ 226219 w 1741152"/>
              <a:gd name="connsiteY0" fmla="*/ 464343 h 464343"/>
              <a:gd name="connsiteX1" fmla="*/ 1740694 w 1741152"/>
              <a:gd name="connsiteY1" fmla="*/ 464343 h 464343"/>
              <a:gd name="connsiteX2" fmla="*/ 1740694 w 1741152"/>
              <a:gd name="connsiteY2" fmla="*/ 0 h 464343"/>
              <a:gd name="connsiteX3" fmla="*/ 0 w 1741152"/>
              <a:gd name="connsiteY3" fmla="*/ 0 h 464343"/>
              <a:gd name="connsiteX4" fmla="*/ 226219 w 1741152"/>
              <a:gd name="connsiteY4" fmla="*/ 464343 h 4643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41152" h="464343">
                <a:moveTo>
                  <a:pt x="226219" y="464343"/>
                </a:moveTo>
                <a:lnTo>
                  <a:pt x="1740694" y="464343"/>
                </a:lnTo>
                <a:cubicBezTo>
                  <a:pt x="1742282" y="309562"/>
                  <a:pt x="1739106" y="154781"/>
                  <a:pt x="1740694" y="0"/>
                </a:cubicBezTo>
                <a:lnTo>
                  <a:pt x="0" y="0"/>
                </a:lnTo>
                <a:lnTo>
                  <a:pt x="226219" y="464343"/>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9" name="Picture 1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552989" y="6360000"/>
            <a:ext cx="1016602" cy="404579"/>
          </a:xfrm>
          <a:prstGeom prst="rect">
            <a:avLst/>
          </a:prstGeom>
        </p:spPr>
      </p:pic>
    </p:spTree>
    <p:extLst>
      <p:ext uri="{BB962C8B-B14F-4D97-AF65-F5344CB8AC3E}">
        <p14:creationId xmlns:p14="http://schemas.microsoft.com/office/powerpoint/2010/main" val="202769304"/>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Lst>
  <p:hf hdr="0" ftr="0" dt="0"/>
  <p:txStyles>
    <p:titleStyle>
      <a:lvl1pPr algn="l" defTabSz="914400" rtl="0" eaLnBrk="1" latinLnBrk="0" hangingPunct="1">
        <a:spcBef>
          <a:spcPct val="0"/>
        </a:spcBef>
        <a:buNone/>
        <a:defRPr sz="3600" kern="1200">
          <a:solidFill>
            <a:schemeClr val="accent1"/>
          </a:solidFill>
          <a:latin typeface="+mj-lt"/>
          <a:ea typeface="+mj-ea"/>
          <a:cs typeface="+mj-cs"/>
        </a:defRPr>
      </a:lvl1pPr>
    </p:titleStyle>
    <p:bodyStyle>
      <a:lvl1pPr marL="342900" indent="-342900" algn="l" defTabSz="914400" rtl="0" eaLnBrk="1" latinLnBrk="0" hangingPunct="1">
        <a:lnSpc>
          <a:spcPct val="110000"/>
        </a:lnSpc>
        <a:spcBef>
          <a:spcPct val="20000"/>
        </a:spcBef>
        <a:buFont typeface="Arial" panose="020B0604020202020204" pitchFamily="34" charset="0"/>
        <a:buChar char="•"/>
        <a:defRPr sz="2800" kern="0" spc="10" baseline="0">
          <a:solidFill>
            <a:schemeClr val="tx1"/>
          </a:solidFill>
          <a:latin typeface="+mn-lt"/>
          <a:ea typeface="+mn-ea"/>
          <a:cs typeface="+mn-cs"/>
        </a:defRPr>
      </a:lvl1pPr>
      <a:lvl2pPr marL="742950" indent="-285750" algn="l" defTabSz="914400" rtl="0" eaLnBrk="1" latinLnBrk="0" hangingPunct="1">
        <a:lnSpc>
          <a:spcPct val="110000"/>
        </a:lnSpc>
        <a:spcBef>
          <a:spcPct val="20000"/>
        </a:spcBef>
        <a:buFont typeface="Arial" panose="020B0604020202020204" pitchFamily="34" charset="0"/>
        <a:buChar char="–"/>
        <a:defRPr sz="2400" kern="0" spc="10" baseline="0">
          <a:solidFill>
            <a:schemeClr val="tx1"/>
          </a:solidFill>
          <a:latin typeface="+mn-lt"/>
          <a:ea typeface="+mn-ea"/>
          <a:cs typeface="+mn-cs"/>
        </a:defRPr>
      </a:lvl2pPr>
      <a:lvl3pPr marL="1143000" indent="-228600" algn="l" defTabSz="914400" rtl="0" eaLnBrk="1" latinLnBrk="0" hangingPunct="1">
        <a:lnSpc>
          <a:spcPct val="110000"/>
        </a:lnSpc>
        <a:spcBef>
          <a:spcPct val="20000"/>
        </a:spcBef>
        <a:buFont typeface="Arial" panose="020B0604020202020204" pitchFamily="34" charset="0"/>
        <a:buChar char="•"/>
        <a:defRPr sz="2000" kern="0" spc="10" baseline="0">
          <a:solidFill>
            <a:schemeClr val="tx1"/>
          </a:solidFill>
          <a:latin typeface="+mn-lt"/>
          <a:ea typeface="+mn-ea"/>
          <a:cs typeface="+mn-cs"/>
        </a:defRPr>
      </a:lvl3pPr>
      <a:lvl4pPr marL="1600200" indent="-228600" algn="l" defTabSz="914400" rtl="0" eaLnBrk="1" latinLnBrk="0" hangingPunct="1">
        <a:lnSpc>
          <a:spcPct val="110000"/>
        </a:lnSpc>
        <a:spcBef>
          <a:spcPct val="20000"/>
        </a:spcBef>
        <a:buFont typeface="Arial" panose="020B0604020202020204" pitchFamily="34" charset="0"/>
        <a:buChar char="–"/>
        <a:defRPr sz="1800" kern="0" spc="10" baseline="0">
          <a:solidFill>
            <a:schemeClr val="tx1"/>
          </a:solidFill>
          <a:latin typeface="+mn-lt"/>
          <a:ea typeface="+mn-ea"/>
          <a:cs typeface="+mn-cs"/>
        </a:defRPr>
      </a:lvl4pPr>
      <a:lvl5pPr marL="2057400" indent="-228600" algn="l" defTabSz="914400" rtl="0" eaLnBrk="1" latinLnBrk="0" hangingPunct="1">
        <a:lnSpc>
          <a:spcPct val="110000"/>
        </a:lnSpc>
        <a:spcBef>
          <a:spcPct val="20000"/>
        </a:spcBef>
        <a:buFont typeface="Arial" panose="020B0604020202020204" pitchFamily="34" charset="0"/>
        <a:buChar char="»"/>
        <a:defRPr sz="1600" kern="0" spc="10" baseline="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9"/>
          <p:cNvSpPr>
            <a:spLocks noGrp="1"/>
          </p:cNvSpPr>
          <p:nvPr>
            <p:ph type="ctrTitle"/>
          </p:nvPr>
        </p:nvSpPr>
        <p:spPr>
          <a:xfrm>
            <a:off x="3352801" y="2027566"/>
            <a:ext cx="5670244" cy="1470025"/>
          </a:xfrm>
        </p:spPr>
        <p:txBody>
          <a:bodyPr>
            <a:normAutofit fontScale="90000"/>
          </a:bodyPr>
          <a:lstStyle/>
          <a:p>
            <a:r>
              <a:rPr lang="en-AU" dirty="0"/>
              <a:t>2017-18 Financial Management Compliance Report</a:t>
            </a:r>
          </a:p>
        </p:txBody>
      </p:sp>
      <p:sp>
        <p:nvSpPr>
          <p:cNvPr id="21" name="Subtitle 20"/>
          <p:cNvSpPr>
            <a:spLocks noGrp="1"/>
          </p:cNvSpPr>
          <p:nvPr>
            <p:ph type="subTitle" idx="1"/>
          </p:nvPr>
        </p:nvSpPr>
        <p:spPr>
          <a:xfrm>
            <a:off x="3291840" y="3726503"/>
            <a:ext cx="5744583" cy="1518260"/>
          </a:xfrm>
        </p:spPr>
        <p:txBody>
          <a:bodyPr>
            <a:normAutofit fontScale="92500" lnSpcReduction="10000"/>
          </a:bodyPr>
          <a:lstStyle/>
          <a:p>
            <a:r>
              <a:rPr lang="en-AU" sz="1800" dirty="0"/>
              <a:t>Effective financial governance and resource management</a:t>
            </a:r>
          </a:p>
          <a:p>
            <a:endParaRPr lang="en-AU" sz="1800" dirty="0"/>
          </a:p>
          <a:p>
            <a:r>
              <a:rPr lang="en-AU" sz="1400" dirty="0"/>
              <a:t>Prepared in accordance with Standing Directions </a:t>
            </a:r>
            <a:r>
              <a:rPr lang="en-US" sz="1400" dirty="0"/>
              <a:t>issued under the </a:t>
            </a:r>
            <a:r>
              <a:rPr lang="en-US" sz="1400" i="1" dirty="0"/>
              <a:t>Financial Management Act 1994</a:t>
            </a:r>
            <a:r>
              <a:rPr lang="en-AU" sz="1400" dirty="0"/>
              <a:t>, Instruction 5.1</a:t>
            </a:r>
          </a:p>
          <a:p>
            <a:endParaRPr lang="en-AU" sz="1400" dirty="0"/>
          </a:p>
          <a:p>
            <a:r>
              <a:rPr lang="en-AU" sz="1400" dirty="0"/>
              <a:t>December 2018 </a:t>
            </a:r>
          </a:p>
        </p:txBody>
      </p:sp>
    </p:spTree>
    <p:extLst>
      <p:ext uri="{BB962C8B-B14F-4D97-AF65-F5344CB8AC3E}">
        <p14:creationId xmlns:p14="http://schemas.microsoft.com/office/powerpoint/2010/main" val="32928328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82361" y="685035"/>
            <a:ext cx="8229600" cy="618596"/>
          </a:xfrm>
        </p:spPr>
        <p:txBody>
          <a:bodyPr/>
          <a:lstStyle/>
          <a:p>
            <a:r>
              <a:rPr lang="en-AU" dirty="0">
                <a:solidFill>
                  <a:schemeClr val="accent2"/>
                </a:solidFill>
              </a:rPr>
              <a:t>Background</a:t>
            </a:r>
          </a:p>
        </p:txBody>
      </p:sp>
      <p:sp>
        <p:nvSpPr>
          <p:cNvPr id="9" name="Content Placeholder 8"/>
          <p:cNvSpPr>
            <a:spLocks noGrp="1"/>
          </p:cNvSpPr>
          <p:nvPr>
            <p:ph sz="half" idx="1"/>
          </p:nvPr>
        </p:nvSpPr>
        <p:spPr>
          <a:xfrm>
            <a:off x="441959" y="1485900"/>
            <a:ext cx="2862303" cy="5113020"/>
          </a:xfrm>
          <a:prstGeom prst="roundRect">
            <a:avLst/>
          </a:prstGeom>
          <a:solidFill>
            <a:schemeClr val="accent3">
              <a:lumMod val="20000"/>
              <a:lumOff val="80000"/>
            </a:schemeClr>
          </a:solidFill>
        </p:spPr>
        <p:txBody>
          <a:bodyPr>
            <a:noAutofit/>
          </a:bodyPr>
          <a:lstStyle/>
          <a:p>
            <a:pPr marL="0" indent="0">
              <a:spcAft>
                <a:spcPts val="1200"/>
              </a:spcAft>
              <a:buNone/>
            </a:pPr>
            <a:r>
              <a:rPr lang="en-AU" sz="1200" dirty="0"/>
              <a:t>The 2016 Standing Directions have strengthened department and agency focus on </a:t>
            </a:r>
            <a:r>
              <a:rPr lang="en-US" sz="1200" dirty="0"/>
              <a:t>achieving a high standard of public financial management and accountability by:</a:t>
            </a:r>
          </a:p>
          <a:p>
            <a:pPr>
              <a:spcAft>
                <a:spcPts val="1200"/>
              </a:spcAft>
            </a:pPr>
            <a:r>
              <a:rPr lang="en-US" sz="1200" dirty="0" err="1"/>
              <a:t>modernising</a:t>
            </a:r>
            <a:r>
              <a:rPr lang="en-US" sz="1200" dirty="0"/>
              <a:t> Victoria’s public financial management</a:t>
            </a:r>
          </a:p>
          <a:p>
            <a:pPr>
              <a:spcAft>
                <a:spcPts val="1200"/>
              </a:spcAft>
            </a:pPr>
            <a:r>
              <a:rPr lang="en-AU" sz="1200" dirty="0"/>
              <a:t>strengthening accountability for financial management in departments and agencies</a:t>
            </a:r>
          </a:p>
          <a:p>
            <a:pPr marL="0" indent="0">
              <a:spcAft>
                <a:spcPts val="300"/>
              </a:spcAft>
              <a:buNone/>
            </a:pPr>
            <a:endParaRPr lang="en-AU" sz="1200" dirty="0"/>
          </a:p>
        </p:txBody>
      </p:sp>
      <p:sp>
        <p:nvSpPr>
          <p:cNvPr id="10" name="Content Placeholder 9"/>
          <p:cNvSpPr>
            <a:spLocks noGrp="1"/>
          </p:cNvSpPr>
          <p:nvPr>
            <p:ph sz="half" idx="2"/>
          </p:nvPr>
        </p:nvSpPr>
        <p:spPr>
          <a:xfrm>
            <a:off x="3550023" y="1178561"/>
            <a:ext cx="5283425" cy="5560906"/>
          </a:xfrm>
        </p:spPr>
        <p:txBody>
          <a:bodyPr>
            <a:noAutofit/>
          </a:bodyPr>
          <a:lstStyle/>
          <a:p>
            <a:pPr marL="0" indent="0">
              <a:spcBef>
                <a:spcPts val="0"/>
              </a:spcBef>
              <a:spcAft>
                <a:spcPts val="400"/>
              </a:spcAft>
              <a:buNone/>
            </a:pPr>
            <a:r>
              <a:rPr lang="en-AU" sz="1300" b="1" dirty="0"/>
              <a:t>Standing Directions </a:t>
            </a:r>
          </a:p>
          <a:p>
            <a:pPr marL="0" indent="0">
              <a:spcBef>
                <a:spcPts val="0"/>
              </a:spcBef>
              <a:spcAft>
                <a:spcPts val="400"/>
              </a:spcAft>
              <a:buNone/>
            </a:pPr>
            <a:r>
              <a:rPr lang="en-AU" sz="1300" dirty="0"/>
              <a:t>Establish minimum financial management requirements for robust management of </a:t>
            </a:r>
            <a:r>
              <a:rPr lang="en-US" sz="1300" dirty="0"/>
              <a:t>Victorian public resources issued under the </a:t>
            </a:r>
            <a:r>
              <a:rPr lang="en-US" sz="1300" i="1" dirty="0"/>
              <a:t>Financial Management Act 1994 </a:t>
            </a:r>
            <a:r>
              <a:rPr lang="en-US" sz="1300" dirty="0"/>
              <a:t>(FMA)</a:t>
            </a:r>
            <a:endParaRPr lang="en-AU" sz="1300" dirty="0"/>
          </a:p>
          <a:p>
            <a:pPr marL="171450" indent="-171450">
              <a:spcAft>
                <a:spcPts val="300"/>
              </a:spcAft>
            </a:pPr>
            <a:r>
              <a:rPr lang="en-US" sz="1300" dirty="0"/>
              <a:t>Directions, Instructions and mandated Frameworks apply to all departments and public bodies subject to the FMA, unless exempt</a:t>
            </a:r>
          </a:p>
          <a:p>
            <a:pPr marL="171450" indent="-171450">
              <a:spcAft>
                <a:spcPts val="300"/>
              </a:spcAft>
            </a:pPr>
            <a:endParaRPr lang="en-US" sz="600" dirty="0"/>
          </a:p>
          <a:p>
            <a:pPr marL="0" indent="0">
              <a:spcBef>
                <a:spcPts val="0"/>
              </a:spcBef>
              <a:spcAft>
                <a:spcPts val="400"/>
              </a:spcAft>
              <a:buNone/>
            </a:pPr>
            <a:r>
              <a:rPr lang="en-AU" sz="1300" b="1" dirty="0"/>
              <a:t>Exemptions</a:t>
            </a:r>
          </a:p>
          <a:p>
            <a:pPr marL="171450" indent="-171450">
              <a:spcAft>
                <a:spcPts val="300"/>
              </a:spcAft>
            </a:pPr>
            <a:r>
              <a:rPr lang="en-US" sz="1300" dirty="0"/>
              <a:t>The Assistant Treasurer may, by written direction, exempt agencies</a:t>
            </a:r>
          </a:p>
          <a:p>
            <a:pPr marL="171450" indent="-171450">
              <a:spcAft>
                <a:spcPts val="300"/>
              </a:spcAft>
            </a:pPr>
            <a:r>
              <a:rPr lang="en-US" sz="1300" dirty="0"/>
              <a:t>Agency exemption applications must be in writing, stating the rationale for the request and what alternative actions or procedures will be implemented to maintain the integrity of their financial management framework</a:t>
            </a:r>
          </a:p>
          <a:p>
            <a:pPr marL="171450" indent="-171450">
              <a:spcAft>
                <a:spcPts val="300"/>
              </a:spcAft>
            </a:pPr>
            <a:r>
              <a:rPr lang="en-US" sz="1300" dirty="0"/>
              <a:t>Current exemptions applied to 38 agencies in 2017-18 and these were mainly smaller-sized, lower-risk agencies</a:t>
            </a:r>
            <a:endParaRPr lang="en-AU" sz="1300" dirty="0"/>
          </a:p>
          <a:p>
            <a:pPr marL="0" indent="0">
              <a:spcBef>
                <a:spcPts val="0"/>
              </a:spcBef>
              <a:spcAft>
                <a:spcPts val="400"/>
              </a:spcAft>
              <a:buNone/>
            </a:pPr>
            <a:endParaRPr lang="en-AU" sz="600" b="1" dirty="0"/>
          </a:p>
          <a:p>
            <a:pPr marL="0" indent="0">
              <a:spcBef>
                <a:spcPts val="0"/>
              </a:spcBef>
              <a:spcAft>
                <a:spcPts val="400"/>
              </a:spcAft>
              <a:buNone/>
            </a:pPr>
            <a:r>
              <a:rPr lang="en-AU" sz="1300" b="1" dirty="0"/>
              <a:t>2017-18 coverage</a:t>
            </a:r>
          </a:p>
          <a:p>
            <a:pPr marL="171450" indent="-171450">
              <a:lnSpc>
                <a:spcPct val="110000"/>
              </a:lnSpc>
              <a:spcAft>
                <a:spcPts val="300"/>
              </a:spcAft>
            </a:pPr>
            <a:r>
              <a:rPr lang="en-AU" sz="1300" dirty="0"/>
              <a:t>More than 250 departments and agencies self-assessed compliance against the applicable mandatory requirements of the Standing Directions, Instructions and various Frameworks</a:t>
            </a:r>
          </a:p>
          <a:p>
            <a:pPr marL="171450" indent="-171450">
              <a:lnSpc>
                <a:spcPct val="110000"/>
              </a:lnSpc>
              <a:spcAft>
                <a:spcPts val="300"/>
              </a:spcAft>
            </a:pPr>
            <a:r>
              <a:rPr lang="en-AU" sz="1300" dirty="0"/>
              <a:t>The majority of portfolio agencies adhered to the timelines for reporting annual compliance outcomes to portfolio departments</a:t>
            </a:r>
          </a:p>
          <a:p>
            <a:pPr marL="171450" indent="-171450">
              <a:spcAft>
                <a:spcPts val="300"/>
              </a:spcAft>
            </a:pPr>
            <a:r>
              <a:rPr lang="en-AU" sz="1300" dirty="0"/>
              <a:t>Departments are following up with five agencies that did not submit reports</a:t>
            </a:r>
          </a:p>
          <a:p>
            <a:pPr marL="171450" indent="-171450">
              <a:spcAft>
                <a:spcPts val="300"/>
              </a:spcAft>
            </a:pPr>
            <a:endParaRPr lang="en-AU" sz="1300" dirty="0"/>
          </a:p>
        </p:txBody>
      </p:sp>
      <p:sp>
        <p:nvSpPr>
          <p:cNvPr id="2" name="Slide Number Placeholder 1"/>
          <p:cNvSpPr>
            <a:spLocks noGrp="1"/>
          </p:cNvSpPr>
          <p:nvPr>
            <p:ph type="sldNum" sz="quarter" idx="12"/>
          </p:nvPr>
        </p:nvSpPr>
        <p:spPr/>
        <p:txBody>
          <a:bodyPr/>
          <a:lstStyle/>
          <a:p>
            <a:fld id="{3B631932-953D-4D72-82E6-63316B100A06}" type="slidenum">
              <a:rPr lang="en-AU" smtClean="0"/>
              <a:pPr/>
              <a:t>1</a:t>
            </a:fld>
            <a:endParaRPr lang="en-AU" dirty="0"/>
          </a:p>
        </p:txBody>
      </p:sp>
      <p:sp>
        <p:nvSpPr>
          <p:cNvPr id="15" name="Rectangle 14"/>
          <p:cNvSpPr/>
          <p:nvPr/>
        </p:nvSpPr>
        <p:spPr>
          <a:xfrm>
            <a:off x="1446758" y="4214360"/>
            <a:ext cx="656362" cy="348303"/>
          </a:xfrm>
          <a:prstGeom prst="rect">
            <a:avLst/>
          </a:prstGeom>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nchorCtr="0"/>
          <a:lstStyle/>
          <a:p>
            <a:pPr lvl="0" algn="ctr"/>
            <a:r>
              <a:rPr lang="en-AU" sz="900" dirty="0"/>
              <a:t>FMA</a:t>
            </a:r>
          </a:p>
        </p:txBody>
      </p:sp>
      <p:sp>
        <p:nvSpPr>
          <p:cNvPr id="16" name="Rectangle 15"/>
          <p:cNvSpPr/>
          <p:nvPr/>
        </p:nvSpPr>
        <p:spPr>
          <a:xfrm>
            <a:off x="1340132" y="4796454"/>
            <a:ext cx="872680" cy="348302"/>
          </a:xfrm>
          <a:prstGeom prst="rect">
            <a:avLst/>
          </a:prstGeom>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nchorCtr="0"/>
          <a:lstStyle/>
          <a:p>
            <a:pPr lvl="0" algn="ctr"/>
            <a:r>
              <a:rPr lang="en-AU" sz="1000" dirty="0"/>
              <a:t>Standing </a:t>
            </a:r>
          </a:p>
          <a:p>
            <a:pPr lvl="0" algn="ctr"/>
            <a:r>
              <a:rPr lang="en-AU" sz="1000" dirty="0"/>
              <a:t>Directions</a:t>
            </a:r>
          </a:p>
        </p:txBody>
      </p:sp>
      <p:sp>
        <p:nvSpPr>
          <p:cNvPr id="17" name="Rectangle 16"/>
          <p:cNvSpPr/>
          <p:nvPr/>
        </p:nvSpPr>
        <p:spPr>
          <a:xfrm>
            <a:off x="1355372" y="5271078"/>
            <a:ext cx="863974" cy="316394"/>
          </a:xfrm>
          <a:prstGeom prst="rect">
            <a:avLst/>
          </a:prstGeom>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nchorCtr="0"/>
          <a:lstStyle/>
          <a:p>
            <a:pPr algn="ctr"/>
            <a:r>
              <a:rPr lang="en-AU" sz="900"/>
              <a:t>Instructions</a:t>
            </a:r>
          </a:p>
        </p:txBody>
      </p:sp>
      <p:sp>
        <p:nvSpPr>
          <p:cNvPr id="18" name="Rectangle 17"/>
          <p:cNvSpPr/>
          <p:nvPr/>
        </p:nvSpPr>
        <p:spPr>
          <a:xfrm>
            <a:off x="1851139" y="5771204"/>
            <a:ext cx="1059701" cy="466174"/>
          </a:xfrm>
          <a:prstGeom prst="rect">
            <a:avLst/>
          </a:prstGeom>
          <a:solidFill>
            <a:schemeClr val="accent3">
              <a:lumMod val="40000"/>
              <a:lumOff val="60000"/>
            </a:schemeClr>
          </a:solid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nchor="ctr" anchorCtr="0"/>
          <a:lstStyle/>
          <a:p>
            <a:pPr lvl="0" algn="ctr" defTabSz="444500">
              <a:lnSpc>
                <a:spcPct val="90000"/>
              </a:lnSpc>
              <a:spcBef>
                <a:spcPct val="0"/>
              </a:spcBef>
              <a:spcAft>
                <a:spcPct val="35000"/>
              </a:spcAft>
            </a:pPr>
            <a:r>
              <a:rPr lang="en-AU" sz="900" b="1" dirty="0">
                <a:solidFill>
                  <a:schemeClr val="tx1"/>
                </a:solidFill>
              </a:rPr>
              <a:t>Mandatory Frameworks and Policies </a:t>
            </a:r>
          </a:p>
        </p:txBody>
      </p:sp>
      <p:sp>
        <p:nvSpPr>
          <p:cNvPr id="20" name="Rectangle 19"/>
          <p:cNvSpPr/>
          <p:nvPr/>
        </p:nvSpPr>
        <p:spPr>
          <a:xfrm>
            <a:off x="701531" y="5771204"/>
            <a:ext cx="1059701" cy="466174"/>
          </a:xfrm>
          <a:prstGeom prst="rect">
            <a:avLst/>
          </a:prstGeom>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nchorCtr="0"/>
          <a:lstStyle/>
          <a:p>
            <a:pPr algn="ctr"/>
            <a:r>
              <a:rPr lang="en-AU" sz="900" dirty="0"/>
              <a:t>Guidance</a:t>
            </a:r>
          </a:p>
          <a:p>
            <a:pPr algn="ctr"/>
            <a:r>
              <a:rPr lang="en-AU" sz="900" dirty="0"/>
              <a:t>(non-mandatory)</a:t>
            </a:r>
          </a:p>
        </p:txBody>
      </p:sp>
      <p:cxnSp>
        <p:nvCxnSpPr>
          <p:cNvPr id="29" name="Straight Connector 28"/>
          <p:cNvCxnSpPr/>
          <p:nvPr/>
        </p:nvCxnSpPr>
        <p:spPr>
          <a:xfrm>
            <a:off x="1772119" y="5144756"/>
            <a:ext cx="0" cy="126322"/>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H="1">
            <a:off x="1358006" y="5587472"/>
            <a:ext cx="342268" cy="183732"/>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a:endCxn id="18" idx="0"/>
          </p:cNvCxnSpPr>
          <p:nvPr/>
        </p:nvCxnSpPr>
        <p:spPr>
          <a:xfrm>
            <a:off x="1761232" y="5587472"/>
            <a:ext cx="619758" cy="183732"/>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a:cxnSpLocks/>
          </p:cNvCxnSpPr>
          <p:nvPr/>
        </p:nvCxnSpPr>
        <p:spPr>
          <a:xfrm>
            <a:off x="1787359" y="4562663"/>
            <a:ext cx="0" cy="220735"/>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831638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82361" y="685035"/>
            <a:ext cx="8229600" cy="618596"/>
          </a:xfrm>
        </p:spPr>
        <p:txBody>
          <a:bodyPr/>
          <a:lstStyle/>
          <a:p>
            <a:r>
              <a:rPr lang="en-AU" dirty="0">
                <a:solidFill>
                  <a:schemeClr val="accent2"/>
                </a:solidFill>
              </a:rPr>
              <a:t>Roles and responsibilities</a:t>
            </a:r>
          </a:p>
        </p:txBody>
      </p:sp>
      <p:sp>
        <p:nvSpPr>
          <p:cNvPr id="9" name="Content Placeholder 8"/>
          <p:cNvSpPr>
            <a:spLocks noGrp="1"/>
          </p:cNvSpPr>
          <p:nvPr>
            <p:ph sz="half" idx="1"/>
          </p:nvPr>
        </p:nvSpPr>
        <p:spPr>
          <a:prstGeom prst="roundRect">
            <a:avLst/>
          </a:prstGeom>
          <a:solidFill>
            <a:schemeClr val="accent3">
              <a:lumMod val="20000"/>
              <a:lumOff val="80000"/>
            </a:schemeClr>
          </a:solidFill>
        </p:spPr>
        <p:txBody>
          <a:bodyPr>
            <a:noAutofit/>
          </a:bodyPr>
          <a:lstStyle/>
          <a:p>
            <a:pPr marL="0" indent="0">
              <a:spcAft>
                <a:spcPts val="300"/>
              </a:spcAft>
              <a:buNone/>
            </a:pPr>
            <a:r>
              <a:rPr lang="en-AU" sz="1200" dirty="0"/>
              <a:t>Stronger roles for:</a:t>
            </a:r>
          </a:p>
          <a:p>
            <a:pPr>
              <a:spcAft>
                <a:spcPts val="300"/>
              </a:spcAft>
            </a:pPr>
            <a:r>
              <a:rPr lang="en-AU" sz="1200" dirty="0"/>
              <a:t>Portfolio departments</a:t>
            </a:r>
          </a:p>
          <a:p>
            <a:pPr>
              <a:spcAft>
                <a:spcPts val="300"/>
              </a:spcAft>
            </a:pPr>
            <a:r>
              <a:rPr lang="en-AU" sz="1200" dirty="0"/>
              <a:t>Audit committees</a:t>
            </a:r>
          </a:p>
          <a:p>
            <a:pPr>
              <a:spcAft>
                <a:spcPts val="300"/>
              </a:spcAft>
            </a:pPr>
            <a:r>
              <a:rPr lang="en-AU" sz="1200" dirty="0"/>
              <a:t>Internal audit</a:t>
            </a:r>
          </a:p>
          <a:p>
            <a:pPr marL="0" indent="0">
              <a:spcAft>
                <a:spcPts val="300"/>
              </a:spcAft>
              <a:buNone/>
            </a:pPr>
            <a:endParaRPr lang="en-AU" sz="1200" dirty="0"/>
          </a:p>
          <a:p>
            <a:pPr marL="0" indent="0">
              <a:spcAft>
                <a:spcPts val="300"/>
              </a:spcAft>
              <a:buNone/>
            </a:pPr>
            <a:r>
              <a:rPr lang="en-AU" sz="1200" dirty="0"/>
              <a:t>Increased accountability for:</a:t>
            </a:r>
          </a:p>
          <a:p>
            <a:pPr>
              <a:spcAft>
                <a:spcPts val="300"/>
              </a:spcAft>
            </a:pPr>
            <a:r>
              <a:rPr lang="en-AU" sz="1200" dirty="0"/>
              <a:t>Responsible bodies</a:t>
            </a:r>
          </a:p>
          <a:p>
            <a:pPr>
              <a:spcAft>
                <a:spcPts val="300"/>
              </a:spcAft>
            </a:pPr>
            <a:r>
              <a:rPr lang="en-AU" sz="1200" dirty="0"/>
              <a:t>Accountable officers</a:t>
            </a:r>
          </a:p>
          <a:p>
            <a:pPr>
              <a:spcAft>
                <a:spcPts val="300"/>
              </a:spcAft>
            </a:pPr>
            <a:r>
              <a:rPr lang="en-AU" sz="1200" dirty="0"/>
              <a:t>Chief finance officers</a:t>
            </a:r>
          </a:p>
        </p:txBody>
      </p:sp>
      <p:sp>
        <p:nvSpPr>
          <p:cNvPr id="10" name="Content Placeholder 9"/>
          <p:cNvSpPr>
            <a:spLocks noGrp="1"/>
          </p:cNvSpPr>
          <p:nvPr>
            <p:ph sz="half" idx="2"/>
          </p:nvPr>
        </p:nvSpPr>
        <p:spPr>
          <a:xfrm>
            <a:off x="3544685" y="1188720"/>
            <a:ext cx="5283425" cy="5449147"/>
          </a:xfrm>
        </p:spPr>
        <p:txBody>
          <a:bodyPr>
            <a:noAutofit/>
          </a:bodyPr>
          <a:lstStyle/>
          <a:p>
            <a:pPr marL="0" indent="0">
              <a:spcAft>
                <a:spcPts val="300"/>
              </a:spcAft>
              <a:buNone/>
            </a:pPr>
            <a:r>
              <a:rPr lang="en-AU" sz="1300" b="1" dirty="0"/>
              <a:t>Roles and responsibilities</a:t>
            </a:r>
          </a:p>
          <a:p>
            <a:pPr marL="171450" indent="-171450">
              <a:spcAft>
                <a:spcPts val="300"/>
              </a:spcAft>
            </a:pPr>
            <a:r>
              <a:rPr lang="en-AU" sz="1300" dirty="0"/>
              <a:t>Detailed agency compliance reports are provided to portfolio departments each year</a:t>
            </a:r>
          </a:p>
          <a:p>
            <a:pPr marL="171450" indent="-171450">
              <a:spcAft>
                <a:spcPts val="300"/>
              </a:spcAft>
            </a:pPr>
            <a:r>
              <a:rPr lang="en-AU" sz="1300" dirty="0"/>
              <a:t>Departments support portfolio agencies and analyse and report compliance matters to DTF</a:t>
            </a:r>
          </a:p>
          <a:p>
            <a:pPr marL="171450" indent="-171450">
              <a:spcAft>
                <a:spcPts val="300"/>
              </a:spcAft>
            </a:pPr>
            <a:r>
              <a:rPr lang="en-AU" sz="1300" dirty="0"/>
              <a:t>Senior management, Responsible bodies, Audit committees and Internal audit all have important roles in financial management:</a:t>
            </a:r>
          </a:p>
          <a:p>
            <a:pPr marL="571500" lvl="1" indent="-171450">
              <a:lnSpc>
                <a:spcPct val="110000"/>
              </a:lnSpc>
              <a:spcAft>
                <a:spcPts val="300"/>
              </a:spcAft>
              <a:buFont typeface="Wingdings" panose="05000000000000000000" pitchFamily="2" charset="2"/>
              <a:buChar char="Ø"/>
            </a:pPr>
            <a:r>
              <a:rPr lang="en-AU" sz="1100" dirty="0"/>
              <a:t>Clear governance accountabilities for agency Responsible bodies, Accountable officers and Chief finance officers</a:t>
            </a:r>
          </a:p>
          <a:p>
            <a:pPr marL="571500" lvl="1" indent="-171450">
              <a:lnSpc>
                <a:spcPct val="110000"/>
              </a:lnSpc>
              <a:spcAft>
                <a:spcPts val="300"/>
              </a:spcAft>
              <a:buFont typeface="Wingdings" panose="05000000000000000000" pitchFamily="2" charset="2"/>
              <a:buChar char="Ø"/>
            </a:pPr>
            <a:r>
              <a:rPr lang="en-AU" sz="1100" dirty="0"/>
              <a:t>Agency Audit committees review their agency’s compliance assessment with the requirements each year</a:t>
            </a:r>
          </a:p>
          <a:p>
            <a:pPr marL="571500" lvl="1" indent="-171450">
              <a:lnSpc>
                <a:spcPct val="110000"/>
              </a:lnSpc>
              <a:spcAft>
                <a:spcPts val="300"/>
              </a:spcAft>
              <a:buFont typeface="Wingdings" panose="05000000000000000000" pitchFamily="2" charset="2"/>
              <a:buChar char="Ø"/>
            </a:pPr>
            <a:r>
              <a:rPr lang="en-AU" sz="1100" dirty="0"/>
              <a:t>Agency Internal audit is required to periodically review compliance with all mandated financial management requirements in detail</a:t>
            </a:r>
          </a:p>
          <a:p>
            <a:pPr marL="0" indent="0">
              <a:spcAft>
                <a:spcPts val="300"/>
              </a:spcAft>
              <a:buNone/>
            </a:pPr>
            <a:endParaRPr lang="en-AU" sz="1300" dirty="0"/>
          </a:p>
          <a:p>
            <a:pPr marL="0" indent="0">
              <a:spcAft>
                <a:spcPts val="300"/>
              </a:spcAft>
              <a:buNone/>
            </a:pPr>
            <a:endParaRPr lang="en-AU" sz="1300" dirty="0"/>
          </a:p>
          <a:p>
            <a:pPr marL="0" indent="0">
              <a:spcAft>
                <a:spcPts val="300"/>
              </a:spcAft>
              <a:buNone/>
            </a:pPr>
            <a:endParaRPr lang="en-AU" sz="1300" dirty="0"/>
          </a:p>
        </p:txBody>
      </p:sp>
      <p:sp>
        <p:nvSpPr>
          <p:cNvPr id="2" name="Slide Number Placeholder 1"/>
          <p:cNvSpPr>
            <a:spLocks noGrp="1"/>
          </p:cNvSpPr>
          <p:nvPr>
            <p:ph type="sldNum" sz="quarter" idx="12"/>
          </p:nvPr>
        </p:nvSpPr>
        <p:spPr/>
        <p:txBody>
          <a:bodyPr/>
          <a:lstStyle/>
          <a:p>
            <a:fld id="{3B631932-953D-4D72-82E6-63316B100A06}" type="slidenum">
              <a:rPr lang="en-AU" smtClean="0"/>
              <a:pPr/>
              <a:t>2</a:t>
            </a:fld>
            <a:endParaRPr lang="en-AU" dirty="0"/>
          </a:p>
        </p:txBody>
      </p:sp>
      <p:sp>
        <p:nvSpPr>
          <p:cNvPr id="75" name="Rectangle 74"/>
          <p:cNvSpPr/>
          <p:nvPr/>
        </p:nvSpPr>
        <p:spPr>
          <a:xfrm>
            <a:off x="4600271" y="4563423"/>
            <a:ext cx="1222172" cy="316393"/>
          </a:xfrm>
          <a:prstGeom prst="rect">
            <a:avLst/>
          </a:prstGeom>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nchorCtr="0"/>
          <a:lstStyle/>
          <a:p>
            <a:pPr algn="ctr"/>
            <a:r>
              <a:rPr lang="en-AU" sz="1000" dirty="0"/>
              <a:t>DTF</a:t>
            </a:r>
          </a:p>
        </p:txBody>
      </p:sp>
      <p:sp>
        <p:nvSpPr>
          <p:cNvPr id="76" name="Rectangle 75"/>
          <p:cNvSpPr/>
          <p:nvPr/>
        </p:nvSpPr>
        <p:spPr>
          <a:xfrm>
            <a:off x="4600271" y="5032216"/>
            <a:ext cx="1222172" cy="316393"/>
          </a:xfrm>
          <a:prstGeom prst="rect">
            <a:avLst/>
          </a:prstGeom>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nchorCtr="0"/>
          <a:lstStyle/>
          <a:p>
            <a:pPr algn="ctr"/>
            <a:r>
              <a:rPr lang="en-AU" sz="1000" dirty="0"/>
              <a:t>Portfolio departments</a:t>
            </a:r>
          </a:p>
        </p:txBody>
      </p:sp>
      <p:sp>
        <p:nvSpPr>
          <p:cNvPr id="77" name="Rectangle 76"/>
          <p:cNvSpPr/>
          <p:nvPr/>
        </p:nvSpPr>
        <p:spPr>
          <a:xfrm>
            <a:off x="4600271" y="5490851"/>
            <a:ext cx="1222172" cy="316393"/>
          </a:xfrm>
          <a:prstGeom prst="rect">
            <a:avLst/>
          </a:prstGeom>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nchorCtr="0"/>
          <a:lstStyle/>
          <a:p>
            <a:pPr algn="ctr"/>
            <a:r>
              <a:rPr lang="en-AU" sz="1000" dirty="0"/>
              <a:t>Agencies</a:t>
            </a:r>
          </a:p>
        </p:txBody>
      </p:sp>
      <p:cxnSp>
        <p:nvCxnSpPr>
          <p:cNvPr id="78" name="Straight Arrow Connector 77"/>
          <p:cNvCxnSpPr/>
          <p:nvPr/>
        </p:nvCxnSpPr>
        <p:spPr>
          <a:xfrm flipV="1">
            <a:off x="4453065" y="4436132"/>
            <a:ext cx="0" cy="14168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9" name="TextBox 78"/>
          <p:cNvSpPr txBox="1"/>
          <p:nvPr/>
        </p:nvSpPr>
        <p:spPr>
          <a:xfrm>
            <a:off x="4138986" y="5856283"/>
            <a:ext cx="1028400" cy="246221"/>
          </a:xfrm>
          <a:prstGeom prst="rect">
            <a:avLst/>
          </a:prstGeom>
          <a:noFill/>
        </p:spPr>
        <p:txBody>
          <a:bodyPr wrap="square" rtlCol="0">
            <a:spAutoFit/>
          </a:bodyPr>
          <a:lstStyle/>
          <a:p>
            <a:r>
              <a:rPr lang="en-AU" sz="1000" b="1" dirty="0"/>
              <a:t>Reporting</a:t>
            </a:r>
          </a:p>
        </p:txBody>
      </p:sp>
      <p:cxnSp>
        <p:nvCxnSpPr>
          <p:cNvPr id="80" name="Straight Arrow Connector 79"/>
          <p:cNvCxnSpPr/>
          <p:nvPr/>
        </p:nvCxnSpPr>
        <p:spPr>
          <a:xfrm>
            <a:off x="5983626" y="4563423"/>
            <a:ext cx="0" cy="12928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1" name="TextBox 80"/>
          <p:cNvSpPr txBox="1"/>
          <p:nvPr/>
        </p:nvSpPr>
        <p:spPr>
          <a:xfrm>
            <a:off x="5500421" y="4308926"/>
            <a:ext cx="1098497" cy="246221"/>
          </a:xfrm>
          <a:prstGeom prst="rect">
            <a:avLst/>
          </a:prstGeom>
          <a:noFill/>
        </p:spPr>
        <p:txBody>
          <a:bodyPr wrap="square" rtlCol="0">
            <a:spAutoFit/>
          </a:bodyPr>
          <a:lstStyle/>
          <a:p>
            <a:r>
              <a:rPr lang="en-AU" sz="1000" b="1" dirty="0"/>
              <a:t>Accountability</a:t>
            </a:r>
          </a:p>
        </p:txBody>
      </p:sp>
      <p:sp>
        <p:nvSpPr>
          <p:cNvPr id="13" name="TextBox 12"/>
          <p:cNvSpPr txBox="1"/>
          <p:nvPr/>
        </p:nvSpPr>
        <p:spPr>
          <a:xfrm>
            <a:off x="6203604" y="4521564"/>
            <a:ext cx="2376516" cy="369332"/>
          </a:xfrm>
          <a:prstGeom prst="rect">
            <a:avLst/>
          </a:prstGeom>
          <a:noFill/>
        </p:spPr>
        <p:txBody>
          <a:bodyPr wrap="square" rtlCol="0">
            <a:spAutoFit/>
          </a:bodyPr>
          <a:lstStyle/>
          <a:p>
            <a:r>
              <a:rPr lang="en-AU" sz="900" dirty="0">
                <a:solidFill>
                  <a:schemeClr val="accent1">
                    <a:lumMod val="75000"/>
                  </a:schemeClr>
                </a:solidFill>
              </a:rPr>
              <a:t>Secretary </a:t>
            </a:r>
          </a:p>
          <a:p>
            <a:r>
              <a:rPr lang="en-AU" sz="900" dirty="0">
                <a:solidFill>
                  <a:schemeClr val="accent1">
                    <a:lumMod val="75000"/>
                  </a:schemeClr>
                </a:solidFill>
              </a:rPr>
              <a:t>Deputy Secretary, Budget and Finance</a:t>
            </a:r>
          </a:p>
        </p:txBody>
      </p:sp>
      <p:sp>
        <p:nvSpPr>
          <p:cNvPr id="14" name="TextBox 13"/>
          <p:cNvSpPr txBox="1"/>
          <p:nvPr/>
        </p:nvSpPr>
        <p:spPr>
          <a:xfrm>
            <a:off x="6203604" y="5008398"/>
            <a:ext cx="2376516" cy="369332"/>
          </a:xfrm>
          <a:prstGeom prst="rect">
            <a:avLst/>
          </a:prstGeom>
          <a:noFill/>
        </p:spPr>
        <p:txBody>
          <a:bodyPr wrap="square" rtlCol="0">
            <a:spAutoFit/>
          </a:bodyPr>
          <a:lstStyle/>
          <a:p>
            <a:r>
              <a:rPr lang="en-AU" sz="900" dirty="0">
                <a:solidFill>
                  <a:schemeClr val="accent1">
                    <a:lumMod val="75000"/>
                  </a:schemeClr>
                </a:solidFill>
              </a:rPr>
              <a:t>Secretary </a:t>
            </a:r>
          </a:p>
          <a:p>
            <a:r>
              <a:rPr lang="en-AU" sz="900" dirty="0">
                <a:solidFill>
                  <a:schemeClr val="accent1">
                    <a:lumMod val="75000"/>
                  </a:schemeClr>
                </a:solidFill>
              </a:rPr>
              <a:t>Departmental chief finance officer</a:t>
            </a:r>
          </a:p>
        </p:txBody>
      </p:sp>
      <p:sp>
        <p:nvSpPr>
          <p:cNvPr id="15" name="TextBox 14"/>
          <p:cNvSpPr txBox="1"/>
          <p:nvPr/>
        </p:nvSpPr>
        <p:spPr>
          <a:xfrm>
            <a:off x="6234084" y="5491655"/>
            <a:ext cx="2376516" cy="507831"/>
          </a:xfrm>
          <a:prstGeom prst="rect">
            <a:avLst/>
          </a:prstGeom>
          <a:noFill/>
        </p:spPr>
        <p:txBody>
          <a:bodyPr wrap="square" rtlCol="0">
            <a:spAutoFit/>
          </a:bodyPr>
          <a:lstStyle/>
          <a:p>
            <a:r>
              <a:rPr lang="en-AU" sz="900" dirty="0">
                <a:solidFill>
                  <a:schemeClr val="accent1">
                    <a:lumMod val="75000"/>
                  </a:schemeClr>
                </a:solidFill>
              </a:rPr>
              <a:t>Responsible body</a:t>
            </a:r>
          </a:p>
          <a:p>
            <a:r>
              <a:rPr lang="en-AU" sz="900" dirty="0">
                <a:solidFill>
                  <a:schemeClr val="accent1">
                    <a:lumMod val="75000"/>
                  </a:schemeClr>
                </a:solidFill>
              </a:rPr>
              <a:t>Accountable officer</a:t>
            </a:r>
          </a:p>
          <a:p>
            <a:r>
              <a:rPr lang="en-AU" sz="900" dirty="0">
                <a:solidFill>
                  <a:schemeClr val="accent1">
                    <a:lumMod val="75000"/>
                  </a:schemeClr>
                </a:solidFill>
              </a:rPr>
              <a:t>Chief finance officer</a:t>
            </a:r>
          </a:p>
        </p:txBody>
      </p:sp>
    </p:spTree>
    <p:extLst>
      <p:ext uri="{BB962C8B-B14F-4D97-AF65-F5344CB8AC3E}">
        <p14:creationId xmlns:p14="http://schemas.microsoft.com/office/powerpoint/2010/main" val="15869477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82361" y="685035"/>
            <a:ext cx="8229600" cy="618596"/>
          </a:xfrm>
        </p:spPr>
        <p:txBody>
          <a:bodyPr/>
          <a:lstStyle/>
          <a:p>
            <a:r>
              <a:rPr lang="en-AU" dirty="0">
                <a:solidFill>
                  <a:schemeClr val="accent2"/>
                </a:solidFill>
              </a:rPr>
              <a:t>2017-18 whole of government compliance results</a:t>
            </a:r>
          </a:p>
        </p:txBody>
      </p:sp>
      <p:sp>
        <p:nvSpPr>
          <p:cNvPr id="9" name="Content Placeholder 8"/>
          <p:cNvSpPr>
            <a:spLocks noGrp="1"/>
          </p:cNvSpPr>
          <p:nvPr>
            <p:ph sz="half" idx="1"/>
          </p:nvPr>
        </p:nvSpPr>
        <p:spPr>
          <a:prstGeom prst="roundRect">
            <a:avLst/>
          </a:prstGeom>
          <a:solidFill>
            <a:schemeClr val="accent3">
              <a:lumMod val="20000"/>
              <a:lumOff val="80000"/>
            </a:schemeClr>
          </a:solidFill>
        </p:spPr>
        <p:txBody>
          <a:bodyPr>
            <a:noAutofit/>
          </a:bodyPr>
          <a:lstStyle/>
          <a:p>
            <a:pPr marL="0" indent="0">
              <a:spcAft>
                <a:spcPts val="1200"/>
              </a:spcAft>
              <a:buNone/>
            </a:pPr>
            <a:r>
              <a:rPr lang="en-AU" sz="1200" dirty="0"/>
              <a:t>Compliance results are expected to continue to improve over time as departments and agencies fully embed the 2016 Standing Directions and related requirements in their day to day business activities</a:t>
            </a:r>
          </a:p>
          <a:p>
            <a:pPr marL="0" indent="0">
              <a:spcAft>
                <a:spcPts val="1200"/>
              </a:spcAft>
              <a:buNone/>
            </a:pPr>
            <a:r>
              <a:rPr lang="en-AU" sz="1200" dirty="0"/>
              <a:t>Agency audit committees review their agency’s compliance assessment and annual report attestation statement  and endorse the annual compliance report to portfolio departments</a:t>
            </a:r>
          </a:p>
          <a:p>
            <a:pPr marL="0" indent="0">
              <a:spcAft>
                <a:spcPts val="1200"/>
              </a:spcAft>
              <a:buNone/>
            </a:pPr>
            <a:r>
              <a:rPr lang="en-AU" sz="1200" dirty="0"/>
              <a:t>Reported compliance deficiencies indicate departments and agencies are taking financial management legislative obligations seriously and see good financial management governance as a critical aspect of their business operations</a:t>
            </a:r>
          </a:p>
          <a:p>
            <a:pPr>
              <a:spcAft>
                <a:spcPts val="300"/>
              </a:spcAft>
            </a:pPr>
            <a:endParaRPr lang="en-AU" sz="1200" dirty="0"/>
          </a:p>
        </p:txBody>
      </p:sp>
      <p:sp>
        <p:nvSpPr>
          <p:cNvPr id="10" name="Content Placeholder 9"/>
          <p:cNvSpPr>
            <a:spLocks noGrp="1"/>
          </p:cNvSpPr>
          <p:nvPr>
            <p:ph sz="half" idx="2"/>
          </p:nvPr>
        </p:nvSpPr>
        <p:spPr>
          <a:xfrm>
            <a:off x="3550024" y="1303631"/>
            <a:ext cx="5136776" cy="5432449"/>
          </a:xfrm>
        </p:spPr>
        <p:txBody>
          <a:bodyPr>
            <a:noAutofit/>
          </a:bodyPr>
          <a:lstStyle/>
          <a:p>
            <a:pPr marL="0" indent="0">
              <a:spcAft>
                <a:spcPts val="300"/>
              </a:spcAft>
              <a:buNone/>
            </a:pPr>
            <a:r>
              <a:rPr lang="en-AU" sz="1200" b="1" dirty="0"/>
              <a:t>Compliance results </a:t>
            </a:r>
          </a:p>
          <a:p>
            <a:pPr marL="171450" indent="-171450">
              <a:lnSpc>
                <a:spcPct val="110000"/>
              </a:lnSpc>
              <a:spcAft>
                <a:spcPts val="300"/>
              </a:spcAft>
            </a:pPr>
            <a:r>
              <a:rPr lang="en-AU" sz="1200" dirty="0"/>
              <a:t>Overall compliance is positive as agencies become familiar with the new requirements, with only a small number of departments and agencies reporting material compliance deficiencies in annual reports. These mainly relate to asset management, internal controls and systems and business continuity planning matters</a:t>
            </a:r>
          </a:p>
          <a:p>
            <a:pPr marL="171450" indent="-171450">
              <a:lnSpc>
                <a:spcPct val="110000"/>
              </a:lnSpc>
              <a:spcAft>
                <a:spcPts val="300"/>
              </a:spcAft>
            </a:pPr>
            <a:r>
              <a:rPr lang="en-AU" sz="1200" dirty="0"/>
              <a:t>Areas of reported compliance deficiencies include meeting requirements for:</a:t>
            </a:r>
          </a:p>
          <a:p>
            <a:pPr marL="571500" lvl="1" indent="-171450">
              <a:lnSpc>
                <a:spcPct val="110000"/>
              </a:lnSpc>
              <a:spcAft>
                <a:spcPts val="300"/>
              </a:spcAft>
              <a:buFont typeface="Wingdings" panose="05000000000000000000" pitchFamily="2" charset="2"/>
              <a:buChar char="Ø"/>
            </a:pPr>
            <a:r>
              <a:rPr lang="en-AU" sz="1000" dirty="0"/>
              <a:t>asset management accountability (including strategies, performance assessments, maintenance practices, information management and record keeping)</a:t>
            </a:r>
          </a:p>
          <a:p>
            <a:pPr marL="571500" lvl="1" indent="-171450">
              <a:lnSpc>
                <a:spcPct val="110000"/>
              </a:lnSpc>
              <a:spcAft>
                <a:spcPts val="300"/>
              </a:spcAft>
              <a:buFont typeface="Wingdings" panose="05000000000000000000" pitchFamily="2" charset="2"/>
              <a:buChar char="Ø"/>
            </a:pPr>
            <a:r>
              <a:rPr lang="en-AU" sz="1000" dirty="0"/>
              <a:t>business continuity plans (including periodic testing)</a:t>
            </a:r>
          </a:p>
          <a:p>
            <a:pPr marL="571500" lvl="1" indent="-171450">
              <a:lnSpc>
                <a:spcPct val="110000"/>
              </a:lnSpc>
              <a:spcAft>
                <a:spcPts val="300"/>
              </a:spcAft>
              <a:buFont typeface="Wingdings" panose="05000000000000000000" pitchFamily="2" charset="2"/>
              <a:buChar char="Ø"/>
            </a:pPr>
            <a:r>
              <a:rPr lang="en-AU" sz="1000" dirty="0"/>
              <a:t>internal control system policies, processes and capability (including for contract management, purchasing cards and IT systems)</a:t>
            </a:r>
          </a:p>
          <a:p>
            <a:pPr marL="571500" lvl="1" indent="-171450">
              <a:lnSpc>
                <a:spcPct val="110000"/>
              </a:lnSpc>
              <a:spcAft>
                <a:spcPts val="300"/>
              </a:spcAft>
              <a:buFont typeface="Wingdings" panose="05000000000000000000" pitchFamily="2" charset="2"/>
              <a:buChar char="Ø"/>
            </a:pPr>
            <a:r>
              <a:rPr lang="en-AU" sz="1000" dirty="0"/>
              <a:t>investment and treasury risk policies</a:t>
            </a:r>
          </a:p>
          <a:p>
            <a:pPr marL="571500" lvl="1" indent="-171450">
              <a:lnSpc>
                <a:spcPct val="110000"/>
              </a:lnSpc>
              <a:spcAft>
                <a:spcPts val="300"/>
              </a:spcAft>
              <a:buFont typeface="Wingdings" panose="05000000000000000000" pitchFamily="2" charset="2"/>
              <a:buChar char="Ø"/>
            </a:pPr>
            <a:r>
              <a:rPr lang="en-AU" sz="1000" dirty="0"/>
              <a:t>policies for outsourced service provision performance monitoring, reporting and cost-benefit analysis</a:t>
            </a:r>
          </a:p>
          <a:p>
            <a:pPr marL="571500" lvl="1" indent="-171450">
              <a:lnSpc>
                <a:spcPct val="110000"/>
              </a:lnSpc>
              <a:spcAft>
                <a:spcPts val="300"/>
              </a:spcAft>
              <a:buFont typeface="Wingdings" panose="05000000000000000000" pitchFamily="2" charset="2"/>
              <a:buChar char="Ø"/>
            </a:pPr>
            <a:r>
              <a:rPr lang="en-AU" sz="1000" dirty="0"/>
              <a:t>fraud, corruption and other losses policies, and reporting significant instances within the required timelines</a:t>
            </a:r>
          </a:p>
          <a:p>
            <a:pPr marL="571500" lvl="1" indent="-171450">
              <a:lnSpc>
                <a:spcPct val="110000"/>
              </a:lnSpc>
              <a:spcAft>
                <a:spcPts val="300"/>
              </a:spcAft>
              <a:buFont typeface="Wingdings" panose="05000000000000000000" pitchFamily="2" charset="2"/>
              <a:buChar char="Ø"/>
            </a:pPr>
            <a:r>
              <a:rPr lang="en-AU" sz="1000" dirty="0"/>
              <a:t>financial governance practices (including audit committee performance and internal audit charter approval)</a:t>
            </a:r>
          </a:p>
          <a:p>
            <a:pPr marL="571500" lvl="1" indent="-171450">
              <a:lnSpc>
                <a:spcPct val="110000"/>
              </a:lnSpc>
              <a:spcAft>
                <a:spcPts val="300"/>
              </a:spcAft>
              <a:buFont typeface="Wingdings" panose="05000000000000000000" pitchFamily="2" charset="2"/>
              <a:buChar char="Ø"/>
            </a:pPr>
            <a:r>
              <a:rPr lang="en-AU" sz="1000" dirty="0"/>
              <a:t>managing information (compliance with all appropriate standards and frameworks)</a:t>
            </a:r>
          </a:p>
          <a:p>
            <a:pPr marL="571500" lvl="1" indent="-171450">
              <a:lnSpc>
                <a:spcPct val="110000"/>
              </a:lnSpc>
              <a:spcAft>
                <a:spcPts val="300"/>
              </a:spcAft>
              <a:buFont typeface="Wingdings" panose="05000000000000000000" pitchFamily="2" charset="2"/>
              <a:buChar char="Ø"/>
            </a:pPr>
            <a:r>
              <a:rPr lang="en-AU" sz="1000" dirty="0"/>
              <a:t>the VPSC Gifts, Benefits and Hospitality policy (including a register and website reporting)</a:t>
            </a:r>
          </a:p>
          <a:p>
            <a:pPr marL="571500" lvl="1" indent="-171450">
              <a:lnSpc>
                <a:spcPct val="110000"/>
              </a:lnSpc>
              <a:spcAft>
                <a:spcPts val="300"/>
              </a:spcAft>
            </a:pPr>
            <a:endParaRPr lang="en-AU" sz="1000" dirty="0"/>
          </a:p>
        </p:txBody>
      </p:sp>
      <p:sp>
        <p:nvSpPr>
          <p:cNvPr id="2" name="Slide Number Placeholder 1"/>
          <p:cNvSpPr>
            <a:spLocks noGrp="1"/>
          </p:cNvSpPr>
          <p:nvPr>
            <p:ph type="sldNum" sz="quarter" idx="12"/>
          </p:nvPr>
        </p:nvSpPr>
        <p:spPr/>
        <p:txBody>
          <a:bodyPr/>
          <a:lstStyle/>
          <a:p>
            <a:fld id="{3B631932-953D-4D72-82E6-63316B100A06}" type="slidenum">
              <a:rPr lang="en-AU" smtClean="0"/>
              <a:pPr/>
              <a:t>3</a:t>
            </a:fld>
            <a:endParaRPr lang="en-AU" dirty="0"/>
          </a:p>
        </p:txBody>
      </p:sp>
    </p:spTree>
    <p:extLst>
      <p:ext uri="{BB962C8B-B14F-4D97-AF65-F5344CB8AC3E}">
        <p14:creationId xmlns:p14="http://schemas.microsoft.com/office/powerpoint/2010/main" val="11539537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82361" y="685035"/>
            <a:ext cx="8229600" cy="618596"/>
          </a:xfrm>
        </p:spPr>
        <p:txBody>
          <a:bodyPr/>
          <a:lstStyle/>
          <a:p>
            <a:r>
              <a:rPr lang="en-AU" dirty="0">
                <a:solidFill>
                  <a:schemeClr val="accent2"/>
                </a:solidFill>
              </a:rPr>
              <a:t>2017-18 reporting and public attestation process</a:t>
            </a:r>
          </a:p>
        </p:txBody>
      </p:sp>
      <p:sp>
        <p:nvSpPr>
          <p:cNvPr id="9" name="Content Placeholder 8"/>
          <p:cNvSpPr>
            <a:spLocks noGrp="1"/>
          </p:cNvSpPr>
          <p:nvPr>
            <p:ph sz="half" idx="1"/>
          </p:nvPr>
        </p:nvSpPr>
        <p:spPr>
          <a:prstGeom prst="roundRect">
            <a:avLst/>
          </a:prstGeom>
          <a:solidFill>
            <a:schemeClr val="accent3">
              <a:lumMod val="20000"/>
              <a:lumOff val="80000"/>
            </a:schemeClr>
          </a:solidFill>
        </p:spPr>
        <p:txBody>
          <a:bodyPr>
            <a:noAutofit/>
          </a:bodyPr>
          <a:lstStyle/>
          <a:p>
            <a:pPr marL="0" indent="0">
              <a:spcAft>
                <a:spcPts val="1200"/>
              </a:spcAft>
              <a:buNone/>
            </a:pPr>
            <a:r>
              <a:rPr lang="en-AU" sz="1200" dirty="0"/>
              <a:t>2017-18 annual reports, for the first time, included a financial management attestation statement of compliance with the Standing Directions and Instructions</a:t>
            </a:r>
          </a:p>
          <a:p>
            <a:pPr marL="0" indent="0">
              <a:spcAft>
                <a:spcPts val="1200"/>
              </a:spcAft>
              <a:buNone/>
            </a:pPr>
            <a:r>
              <a:rPr lang="en-AU" sz="1200" dirty="0"/>
              <a:t>Detailed internal reporting continues to assist agencies to  identify and rectify specific compliance matters</a:t>
            </a:r>
          </a:p>
          <a:p>
            <a:pPr marL="0" indent="0">
              <a:spcAft>
                <a:spcPts val="1200"/>
              </a:spcAft>
              <a:buNone/>
            </a:pPr>
            <a:r>
              <a:rPr lang="en-AU" sz="1200" dirty="0"/>
              <a:t>Departments and agencies continue to work towards resolving existing compliance issues</a:t>
            </a:r>
          </a:p>
        </p:txBody>
      </p:sp>
      <p:sp>
        <p:nvSpPr>
          <p:cNvPr id="10" name="Content Placeholder 9"/>
          <p:cNvSpPr>
            <a:spLocks noGrp="1"/>
          </p:cNvSpPr>
          <p:nvPr>
            <p:ph sz="half" idx="2"/>
          </p:nvPr>
        </p:nvSpPr>
        <p:spPr/>
        <p:txBody>
          <a:bodyPr>
            <a:noAutofit/>
          </a:bodyPr>
          <a:lstStyle/>
          <a:p>
            <a:pPr marL="0" indent="0">
              <a:spcAft>
                <a:spcPts val="300"/>
              </a:spcAft>
              <a:buNone/>
            </a:pPr>
            <a:r>
              <a:rPr lang="en-AU" sz="1300" b="1" dirty="0"/>
              <a:t>Areas for focus for the 2018-19 reporting and attestation year</a:t>
            </a:r>
          </a:p>
          <a:p>
            <a:pPr marL="171450" indent="-171450">
              <a:spcAft>
                <a:spcPts val="300"/>
              </a:spcAft>
            </a:pPr>
            <a:r>
              <a:rPr lang="en-AU" sz="1300" dirty="0"/>
              <a:t>Prioritise resolution of material compliance deficiencies and  resolve other deficiencies </a:t>
            </a:r>
          </a:p>
          <a:p>
            <a:pPr marL="171450" indent="-171450">
              <a:spcAft>
                <a:spcPts val="300"/>
              </a:spcAft>
            </a:pPr>
            <a:r>
              <a:rPr lang="en-AU" sz="1300" dirty="0"/>
              <a:t>DTF to support departments and agencies develop asset maturity models and apply real options analysis to asset management</a:t>
            </a:r>
          </a:p>
          <a:p>
            <a:pPr marL="171450" indent="-171450">
              <a:spcAft>
                <a:spcPts val="300"/>
              </a:spcAft>
            </a:pPr>
            <a:r>
              <a:rPr lang="en-AU" sz="1300" dirty="0"/>
              <a:t>Ongoing monitoring of the veracity of evidence supporting compliance with the Standing Directions</a:t>
            </a:r>
          </a:p>
          <a:p>
            <a:pPr marL="171450" indent="-171450">
              <a:spcAft>
                <a:spcPts val="300"/>
              </a:spcAft>
            </a:pPr>
            <a:r>
              <a:rPr lang="en-AU" sz="1300" dirty="0"/>
              <a:t>In accordance with mandated requirements, prompt reporting of significant or systemic fraud, corruption and other losses</a:t>
            </a:r>
          </a:p>
        </p:txBody>
      </p:sp>
      <p:sp>
        <p:nvSpPr>
          <p:cNvPr id="2" name="Slide Number Placeholder 1"/>
          <p:cNvSpPr>
            <a:spLocks noGrp="1"/>
          </p:cNvSpPr>
          <p:nvPr>
            <p:ph type="sldNum" sz="quarter" idx="12"/>
          </p:nvPr>
        </p:nvSpPr>
        <p:spPr/>
        <p:txBody>
          <a:bodyPr/>
          <a:lstStyle/>
          <a:p>
            <a:fld id="{3B631932-953D-4D72-82E6-63316B100A06}" type="slidenum">
              <a:rPr lang="en-AU" smtClean="0"/>
              <a:pPr/>
              <a:t>4</a:t>
            </a:fld>
            <a:endParaRPr lang="en-AU" dirty="0"/>
          </a:p>
        </p:txBody>
      </p:sp>
    </p:spTree>
    <p:extLst>
      <p:ext uri="{BB962C8B-B14F-4D97-AF65-F5344CB8AC3E}">
        <p14:creationId xmlns:p14="http://schemas.microsoft.com/office/powerpoint/2010/main" val="11026414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82361" y="685035"/>
            <a:ext cx="8229600" cy="618596"/>
          </a:xfrm>
        </p:spPr>
        <p:txBody>
          <a:bodyPr/>
          <a:lstStyle/>
          <a:p>
            <a:r>
              <a:rPr lang="en-AU" dirty="0">
                <a:solidFill>
                  <a:schemeClr val="accent2"/>
                </a:solidFill>
              </a:rPr>
              <a:t>Strategies for improving future compliance</a:t>
            </a:r>
          </a:p>
        </p:txBody>
      </p:sp>
      <p:sp>
        <p:nvSpPr>
          <p:cNvPr id="9" name="Content Placeholder 8"/>
          <p:cNvSpPr>
            <a:spLocks noGrp="1"/>
          </p:cNvSpPr>
          <p:nvPr>
            <p:ph sz="half" idx="1"/>
          </p:nvPr>
        </p:nvSpPr>
        <p:spPr>
          <a:prstGeom prst="roundRect">
            <a:avLst/>
          </a:prstGeom>
          <a:solidFill>
            <a:schemeClr val="accent3">
              <a:lumMod val="20000"/>
              <a:lumOff val="80000"/>
            </a:schemeClr>
          </a:solidFill>
        </p:spPr>
        <p:txBody>
          <a:bodyPr>
            <a:noAutofit/>
          </a:bodyPr>
          <a:lstStyle/>
          <a:p>
            <a:pPr marL="0" indent="0">
              <a:spcAft>
                <a:spcPts val="1200"/>
              </a:spcAft>
              <a:buNone/>
            </a:pPr>
            <a:r>
              <a:rPr lang="en-AU" sz="1200" dirty="0"/>
              <a:t>Reported compliance deficiencies are supported by rectification strategies, ensuring issues are resolved in a timely manner</a:t>
            </a:r>
          </a:p>
          <a:p>
            <a:pPr marL="0" indent="0">
              <a:spcAft>
                <a:spcPts val="1200"/>
              </a:spcAft>
              <a:buNone/>
            </a:pPr>
            <a:r>
              <a:rPr lang="en-AU" sz="1200" dirty="0"/>
              <a:t>Fraud and corruption prevention continues to be a focus for departments and agencies</a:t>
            </a:r>
          </a:p>
          <a:p>
            <a:pPr marL="0" indent="0">
              <a:spcAft>
                <a:spcPts val="300"/>
              </a:spcAft>
              <a:buNone/>
            </a:pPr>
            <a:endParaRPr lang="en-AU" sz="1200" dirty="0"/>
          </a:p>
        </p:txBody>
      </p:sp>
      <p:sp>
        <p:nvSpPr>
          <p:cNvPr id="10" name="Content Placeholder 9"/>
          <p:cNvSpPr>
            <a:spLocks noGrp="1"/>
          </p:cNvSpPr>
          <p:nvPr>
            <p:ph sz="half" idx="2"/>
          </p:nvPr>
        </p:nvSpPr>
        <p:spPr>
          <a:xfrm>
            <a:off x="3550024" y="1684020"/>
            <a:ext cx="5304416" cy="5173980"/>
          </a:xfrm>
        </p:spPr>
        <p:txBody>
          <a:bodyPr>
            <a:noAutofit/>
          </a:bodyPr>
          <a:lstStyle/>
          <a:p>
            <a:pPr marL="0" indent="0">
              <a:spcAft>
                <a:spcPts val="300"/>
              </a:spcAft>
              <a:buNone/>
            </a:pPr>
            <a:r>
              <a:rPr lang="en-AU" sz="1250" b="1" dirty="0"/>
              <a:t>Rectification</a:t>
            </a:r>
          </a:p>
          <a:p>
            <a:pPr marL="171450" indent="-171450">
              <a:spcAft>
                <a:spcPts val="300"/>
              </a:spcAft>
            </a:pPr>
            <a:r>
              <a:rPr lang="en-AU" sz="1250" dirty="0"/>
              <a:t>Departments and agencies with reported compliance deficiencies will work to resolve these in 2018-19, with the aim of being fully compliant in most areas by 2019-20</a:t>
            </a:r>
          </a:p>
          <a:p>
            <a:pPr marL="171450" indent="-171450">
              <a:spcAft>
                <a:spcPts val="300"/>
              </a:spcAft>
            </a:pPr>
            <a:r>
              <a:rPr lang="en-AU" sz="1250" dirty="0"/>
              <a:t>Departments have a responsibility to work with and support their portfolio agencies </a:t>
            </a:r>
          </a:p>
          <a:p>
            <a:pPr marL="171450" indent="-171450">
              <a:spcAft>
                <a:spcPts val="300"/>
              </a:spcAft>
            </a:pPr>
            <a:r>
              <a:rPr lang="en-AU" sz="1250" dirty="0"/>
              <a:t>DTF continues to work with departments to embed good compliance practices across the VPS</a:t>
            </a:r>
          </a:p>
          <a:p>
            <a:pPr marL="0" indent="0">
              <a:lnSpc>
                <a:spcPct val="110000"/>
              </a:lnSpc>
              <a:spcAft>
                <a:spcPts val="300"/>
              </a:spcAft>
              <a:buNone/>
            </a:pPr>
            <a:r>
              <a:rPr lang="en-AU" sz="1250" b="1" dirty="0"/>
              <a:t>Fraud, corruption and other losses</a:t>
            </a:r>
          </a:p>
          <a:p>
            <a:pPr marL="171450" indent="-171450">
              <a:spcAft>
                <a:spcPts val="300"/>
              </a:spcAft>
            </a:pPr>
            <a:r>
              <a:rPr lang="en-US" sz="1250" dirty="0"/>
              <a:t>Departmental and agency focus has shifted from the reporting of all fraud, corruption and other losses, to reporting significant and systemic matters and undertaking preventative activities </a:t>
            </a:r>
          </a:p>
        </p:txBody>
      </p:sp>
      <p:sp>
        <p:nvSpPr>
          <p:cNvPr id="2" name="Slide Number Placeholder 1"/>
          <p:cNvSpPr>
            <a:spLocks noGrp="1"/>
          </p:cNvSpPr>
          <p:nvPr>
            <p:ph type="sldNum" sz="quarter" idx="12"/>
          </p:nvPr>
        </p:nvSpPr>
        <p:spPr/>
        <p:txBody>
          <a:bodyPr/>
          <a:lstStyle/>
          <a:p>
            <a:fld id="{3B631932-953D-4D72-82E6-63316B100A06}" type="slidenum">
              <a:rPr lang="en-AU" smtClean="0"/>
              <a:pPr/>
              <a:t>5</a:t>
            </a:fld>
            <a:endParaRPr lang="en-AU" dirty="0"/>
          </a:p>
        </p:txBody>
      </p:sp>
    </p:spTree>
    <p:extLst>
      <p:ext uri="{BB962C8B-B14F-4D97-AF65-F5344CB8AC3E}">
        <p14:creationId xmlns:p14="http://schemas.microsoft.com/office/powerpoint/2010/main" val="3562230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82361" y="685035"/>
            <a:ext cx="8229600" cy="618596"/>
          </a:xfrm>
        </p:spPr>
        <p:txBody>
          <a:bodyPr/>
          <a:lstStyle/>
          <a:p>
            <a:r>
              <a:rPr lang="en-AU" dirty="0">
                <a:solidFill>
                  <a:schemeClr val="accent2"/>
                </a:solidFill>
              </a:rPr>
              <a:t>Strategies for improving future compliance (continued)</a:t>
            </a:r>
          </a:p>
        </p:txBody>
      </p:sp>
      <p:sp>
        <p:nvSpPr>
          <p:cNvPr id="9" name="Content Placeholder 8"/>
          <p:cNvSpPr>
            <a:spLocks noGrp="1"/>
          </p:cNvSpPr>
          <p:nvPr>
            <p:ph sz="half" idx="1"/>
          </p:nvPr>
        </p:nvSpPr>
        <p:spPr>
          <a:prstGeom prst="roundRect">
            <a:avLst/>
          </a:prstGeom>
          <a:solidFill>
            <a:schemeClr val="accent3">
              <a:lumMod val="20000"/>
              <a:lumOff val="80000"/>
            </a:schemeClr>
          </a:solidFill>
        </p:spPr>
        <p:txBody>
          <a:bodyPr>
            <a:noAutofit/>
          </a:bodyPr>
          <a:lstStyle/>
          <a:p>
            <a:pPr marL="0" indent="0">
              <a:spcAft>
                <a:spcPts val="1200"/>
              </a:spcAft>
              <a:buNone/>
            </a:pPr>
            <a:r>
              <a:rPr lang="en-AU" sz="1200" dirty="0"/>
              <a:t>Departments and agencies continue to work towards implementing all the AMAF requirements</a:t>
            </a:r>
          </a:p>
          <a:p>
            <a:pPr marL="0" indent="0">
              <a:spcAft>
                <a:spcPts val="300"/>
              </a:spcAft>
              <a:buNone/>
            </a:pPr>
            <a:r>
              <a:rPr lang="en-AU" sz="1200" dirty="0"/>
              <a:t>There has been increased focus on sharing better practices across government</a:t>
            </a:r>
          </a:p>
          <a:p>
            <a:pPr marL="0" indent="0">
              <a:spcAft>
                <a:spcPts val="300"/>
              </a:spcAft>
              <a:buNone/>
            </a:pPr>
            <a:endParaRPr lang="en-AU" sz="1200" dirty="0"/>
          </a:p>
        </p:txBody>
      </p:sp>
      <p:sp>
        <p:nvSpPr>
          <p:cNvPr id="10" name="Content Placeholder 9"/>
          <p:cNvSpPr>
            <a:spLocks noGrp="1"/>
          </p:cNvSpPr>
          <p:nvPr>
            <p:ph sz="half" idx="2"/>
          </p:nvPr>
        </p:nvSpPr>
        <p:spPr>
          <a:xfrm>
            <a:off x="3550024" y="1303631"/>
            <a:ext cx="5304416" cy="5554369"/>
          </a:xfrm>
        </p:spPr>
        <p:txBody>
          <a:bodyPr>
            <a:noAutofit/>
          </a:bodyPr>
          <a:lstStyle/>
          <a:p>
            <a:pPr marL="0" indent="0">
              <a:spcAft>
                <a:spcPts val="300"/>
              </a:spcAft>
              <a:buNone/>
            </a:pPr>
            <a:r>
              <a:rPr lang="en-AU" sz="1200" b="1" dirty="0"/>
              <a:t>Asset management</a:t>
            </a:r>
          </a:p>
          <a:p>
            <a:pPr marL="171450" indent="-171450">
              <a:lnSpc>
                <a:spcPct val="110000"/>
              </a:lnSpc>
              <a:spcAft>
                <a:spcPts val="300"/>
              </a:spcAft>
            </a:pPr>
            <a:r>
              <a:rPr lang="en-AU" sz="1200" dirty="0"/>
              <a:t>Departments and agencies have progressively implemented the requirements outlined in the Asset Management Accountability Framework (AMAF) over the last two years</a:t>
            </a:r>
          </a:p>
          <a:p>
            <a:pPr marL="171450" indent="-171450">
              <a:lnSpc>
                <a:spcPct val="110000"/>
              </a:lnSpc>
              <a:spcAft>
                <a:spcPts val="300"/>
              </a:spcAft>
            </a:pPr>
            <a:r>
              <a:rPr lang="en-AU" sz="1200" dirty="0"/>
              <a:t>Preliminary analysis suggests that departments and agencies commenced AMAF implementation from a low level of asset management maturity and that a significant amount of work is required to meet mandatory requirements</a:t>
            </a:r>
            <a:endParaRPr lang="en-US" sz="1200" dirty="0"/>
          </a:p>
          <a:p>
            <a:pPr marL="171450" indent="-171450">
              <a:lnSpc>
                <a:spcPct val="110000"/>
              </a:lnSpc>
              <a:spcAft>
                <a:spcPts val="300"/>
              </a:spcAft>
            </a:pPr>
            <a:r>
              <a:rPr lang="en-AU" sz="1200" dirty="0"/>
              <a:t>Introduction of the AMAF has helped departmental asset managers secure support to improve their organisation’s asset management practices. In some agencies, it has helped create a cultural shift on the importance of asset management</a:t>
            </a:r>
          </a:p>
          <a:p>
            <a:pPr marL="171450" indent="-171450">
              <a:lnSpc>
                <a:spcPct val="110000"/>
              </a:lnSpc>
              <a:spcAft>
                <a:spcPts val="300"/>
              </a:spcAft>
            </a:pPr>
            <a:r>
              <a:rPr lang="en-AU" sz="1200" dirty="0"/>
              <a:t>AMAF implementation will take time to achieve. To support continuous improvement and transparency, agencies will be required to self-assess their organisation’s asset management maturity and publish results in their annual report every three years </a:t>
            </a:r>
          </a:p>
          <a:p>
            <a:pPr marL="171450" indent="-171450">
              <a:lnSpc>
                <a:spcPct val="110000"/>
              </a:lnSpc>
              <a:spcAft>
                <a:spcPts val="300"/>
              </a:spcAft>
            </a:pPr>
            <a:r>
              <a:rPr lang="en-AU" sz="1200" dirty="0"/>
              <a:t>DTF will continue to support departments and agencies implement the AMAF through detailed implementation guidance and a whole-of-government implementation working group</a:t>
            </a:r>
          </a:p>
          <a:p>
            <a:pPr marL="0" indent="0">
              <a:spcAft>
                <a:spcPts val="300"/>
              </a:spcAft>
              <a:buNone/>
            </a:pPr>
            <a:r>
              <a:rPr lang="en-US" sz="1200" b="1" dirty="0"/>
              <a:t>Building a culture of compliance</a:t>
            </a:r>
          </a:p>
          <a:p>
            <a:pPr marL="171450" indent="-171450">
              <a:spcAft>
                <a:spcPts val="300"/>
              </a:spcAft>
            </a:pPr>
            <a:r>
              <a:rPr lang="en-US" sz="1200" dirty="0"/>
              <a:t>Activities such as the establishment of communities of practice across and within departments, various sector or topic forums and the provision of guidance has helped build a culture of sharing better practices across government</a:t>
            </a:r>
            <a:endParaRPr lang="en-AU" sz="1200" dirty="0"/>
          </a:p>
        </p:txBody>
      </p:sp>
      <p:sp>
        <p:nvSpPr>
          <p:cNvPr id="2" name="Slide Number Placeholder 1"/>
          <p:cNvSpPr>
            <a:spLocks noGrp="1"/>
          </p:cNvSpPr>
          <p:nvPr>
            <p:ph type="sldNum" sz="quarter" idx="12"/>
          </p:nvPr>
        </p:nvSpPr>
        <p:spPr/>
        <p:txBody>
          <a:bodyPr/>
          <a:lstStyle/>
          <a:p>
            <a:fld id="{3B631932-953D-4D72-82E6-63316B100A06}" type="slidenum">
              <a:rPr lang="en-AU" smtClean="0"/>
              <a:pPr/>
              <a:t>6</a:t>
            </a:fld>
            <a:endParaRPr lang="en-AU" dirty="0"/>
          </a:p>
        </p:txBody>
      </p:sp>
    </p:spTree>
    <p:extLst>
      <p:ext uri="{BB962C8B-B14F-4D97-AF65-F5344CB8AC3E}">
        <p14:creationId xmlns:p14="http://schemas.microsoft.com/office/powerpoint/2010/main" val="41790660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56635212"/>
      </p:ext>
    </p:extLst>
  </p:cSld>
  <p:clrMapOvr>
    <a:masterClrMapping/>
  </p:clrMapOvr>
</p:sld>
</file>

<file path=ppt/theme/theme1.xml><?xml version="1.0" encoding="utf-8"?>
<a:theme xmlns:a="http://schemas.openxmlformats.org/drawingml/2006/main" name="DTF standard">
  <a:themeElements>
    <a:clrScheme name="DTF colours">
      <a:dk1>
        <a:sysClr val="windowText" lastClr="000000"/>
      </a:dk1>
      <a:lt1>
        <a:sysClr val="window" lastClr="FFFFFF"/>
      </a:lt1>
      <a:dk2>
        <a:srgbClr val="201547"/>
      </a:dk2>
      <a:lt2>
        <a:srgbClr val="D9D9D6"/>
      </a:lt2>
      <a:accent1>
        <a:srgbClr val="0063A6"/>
      </a:accent1>
      <a:accent2>
        <a:srgbClr val="00497A"/>
      </a:accent2>
      <a:accent3>
        <a:srgbClr val="749CC9"/>
      </a:accent3>
      <a:accent4>
        <a:srgbClr val="0072CE"/>
      </a:accent4>
      <a:accent5>
        <a:srgbClr val="009CDE"/>
      </a:accent5>
      <a:accent6>
        <a:srgbClr val="8A2A2B"/>
      </a:accent6>
      <a:hlink>
        <a:srgbClr val="FFFFFF"/>
      </a:hlink>
      <a:folHlink>
        <a:srgbClr val="FFFFFF"/>
      </a:folHlink>
    </a:clrScheme>
    <a:fontScheme name="DTF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TF original 4:3">
  <a:themeElements>
    <a:clrScheme name="DTF colours">
      <a:dk1>
        <a:sysClr val="windowText" lastClr="000000"/>
      </a:dk1>
      <a:lt1>
        <a:sysClr val="window" lastClr="FFFFFF"/>
      </a:lt1>
      <a:dk2>
        <a:srgbClr val="201547"/>
      </a:dk2>
      <a:lt2>
        <a:srgbClr val="D9D9D6"/>
      </a:lt2>
      <a:accent1>
        <a:srgbClr val="0063A6"/>
      </a:accent1>
      <a:accent2>
        <a:srgbClr val="00497A"/>
      </a:accent2>
      <a:accent3>
        <a:srgbClr val="749CC9"/>
      </a:accent3>
      <a:accent4>
        <a:srgbClr val="0072CE"/>
      </a:accent4>
      <a:accent5>
        <a:srgbClr val="009CDE"/>
      </a:accent5>
      <a:accent6>
        <a:srgbClr val="8A2A2B"/>
      </a:accent6>
      <a:hlink>
        <a:srgbClr val="53565A"/>
      </a:hlink>
      <a:folHlink>
        <a:srgbClr val="8A2A2B"/>
      </a:folHlink>
    </a:clrScheme>
    <a:fontScheme name="DTF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DTF 16:9">
  <a:themeElements>
    <a:clrScheme name="DTF colours">
      <a:dk1>
        <a:sysClr val="windowText" lastClr="000000"/>
      </a:dk1>
      <a:lt1>
        <a:sysClr val="window" lastClr="FFFFFF"/>
      </a:lt1>
      <a:dk2>
        <a:srgbClr val="201547"/>
      </a:dk2>
      <a:lt2>
        <a:srgbClr val="D9D9D6"/>
      </a:lt2>
      <a:accent1>
        <a:srgbClr val="0063A6"/>
      </a:accent1>
      <a:accent2>
        <a:srgbClr val="00497A"/>
      </a:accent2>
      <a:accent3>
        <a:srgbClr val="749CC9"/>
      </a:accent3>
      <a:accent4>
        <a:srgbClr val="0072CE"/>
      </a:accent4>
      <a:accent5>
        <a:srgbClr val="009CDE"/>
      </a:accent5>
      <a:accent6>
        <a:srgbClr val="8A2A2B"/>
      </a:accent6>
      <a:hlink>
        <a:srgbClr val="53565A"/>
      </a:hlink>
      <a:folHlink>
        <a:srgbClr val="8A2A2B"/>
      </a:folHlink>
    </a:clrScheme>
    <a:fontScheme name="DTF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DTF original 16:9">
  <a:themeElements>
    <a:clrScheme name="DTF colours">
      <a:dk1>
        <a:sysClr val="windowText" lastClr="000000"/>
      </a:dk1>
      <a:lt1>
        <a:sysClr val="window" lastClr="FFFFFF"/>
      </a:lt1>
      <a:dk2>
        <a:srgbClr val="201547"/>
      </a:dk2>
      <a:lt2>
        <a:srgbClr val="D9D9D6"/>
      </a:lt2>
      <a:accent1>
        <a:srgbClr val="0063A6"/>
      </a:accent1>
      <a:accent2>
        <a:srgbClr val="00497A"/>
      </a:accent2>
      <a:accent3>
        <a:srgbClr val="749CC9"/>
      </a:accent3>
      <a:accent4>
        <a:srgbClr val="0072CE"/>
      </a:accent4>
      <a:accent5>
        <a:srgbClr val="009CDE"/>
      </a:accent5>
      <a:accent6>
        <a:srgbClr val="8A2A2B"/>
      </a:accent6>
      <a:hlink>
        <a:srgbClr val="53565A"/>
      </a:hlink>
      <a:folHlink>
        <a:srgbClr val="8A2A2B"/>
      </a:folHlink>
    </a:clrScheme>
    <a:fontScheme name="DTF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TF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DTF colours">
      <a:dk1>
        <a:sysClr val="windowText" lastClr="000000"/>
      </a:dk1>
      <a:lt1>
        <a:sysClr val="window" lastClr="FFFFFF"/>
      </a:lt1>
      <a:dk2>
        <a:srgbClr val="201547"/>
      </a:dk2>
      <a:lt2>
        <a:srgbClr val="D9D9D6"/>
      </a:lt2>
      <a:accent1>
        <a:srgbClr val="0063A6"/>
      </a:accent1>
      <a:accent2>
        <a:srgbClr val="00497A"/>
      </a:accent2>
      <a:accent3>
        <a:srgbClr val="749CC9"/>
      </a:accent3>
      <a:accent4>
        <a:srgbClr val="0072CE"/>
      </a:accent4>
      <a:accent5>
        <a:srgbClr val="009CDE"/>
      </a:accent5>
      <a:accent6>
        <a:srgbClr val="8A2A2B"/>
      </a:accent6>
      <a:hlink>
        <a:srgbClr val="53565A"/>
      </a:hlink>
      <a:folHlink>
        <a:srgbClr val="8A2A2B"/>
      </a:folHlink>
    </a:clrScheme>
    <a:fontScheme name="DTF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DTF standard</Template>
  <TotalTime>2728</TotalTime>
  <Words>1112</Words>
  <Application>Microsoft Office PowerPoint</Application>
  <PresentationFormat>On-screen Show (4:3)</PresentationFormat>
  <Paragraphs>112</Paragraphs>
  <Slides>8</Slides>
  <Notes>1</Notes>
  <HiddenSlides>0</HiddenSlides>
  <MMClips>0</MMClips>
  <ScaleCrop>false</ScaleCrop>
  <HeadingPairs>
    <vt:vector size="6" baseType="variant">
      <vt:variant>
        <vt:lpstr>Fonts Used</vt:lpstr>
      </vt:variant>
      <vt:variant>
        <vt:i4>2</vt:i4>
      </vt:variant>
      <vt:variant>
        <vt:lpstr>Theme</vt:lpstr>
      </vt:variant>
      <vt:variant>
        <vt:i4>4</vt:i4>
      </vt:variant>
      <vt:variant>
        <vt:lpstr>Slide Titles</vt:lpstr>
      </vt:variant>
      <vt:variant>
        <vt:i4>8</vt:i4>
      </vt:variant>
    </vt:vector>
  </HeadingPairs>
  <TitlesOfParts>
    <vt:vector size="14" baseType="lpstr">
      <vt:lpstr>Arial</vt:lpstr>
      <vt:lpstr>Wingdings</vt:lpstr>
      <vt:lpstr>DTF standard</vt:lpstr>
      <vt:lpstr>DTF original 4:3</vt:lpstr>
      <vt:lpstr>DTF 16:9</vt:lpstr>
      <vt:lpstr>DTF original 16:9</vt:lpstr>
      <vt:lpstr>2017-18 Financial Management Compliance Report</vt:lpstr>
      <vt:lpstr>Background</vt:lpstr>
      <vt:lpstr>Roles and responsibilities</vt:lpstr>
      <vt:lpstr>2017-18 whole of government compliance results</vt:lpstr>
      <vt:lpstr>2017-18 reporting and public attestation process</vt:lpstr>
      <vt:lpstr>Strategies for improving future compliance</vt:lpstr>
      <vt:lpstr>Strategies for improving future compliance (continued)</vt:lpstr>
      <vt:lpstr>PowerPoint Presentation</vt:lpstr>
    </vt:vector>
  </TitlesOfParts>
  <Company>Victorian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Peter Stibbard</dc:creator>
  <cp:lastModifiedBy>Mike G Hogan (DTF)</cp:lastModifiedBy>
  <cp:revision>280</cp:revision>
  <cp:lastPrinted>2018-12-03T04:18:35Z</cp:lastPrinted>
  <dcterms:created xsi:type="dcterms:W3CDTF">2017-08-28T01:38:40Z</dcterms:created>
  <dcterms:modified xsi:type="dcterms:W3CDTF">2018-12-09T23:54:31Z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80dfd38f-ccd4-49a4-b34f-78d24ca6c9d2</vt:lpwstr>
  </property>
  <property fmtid="{D5CDD505-2E9C-101B-9397-08002B2CF9AE}" pid="3" name="PSPFClassification">
    <vt:lpwstr>Do Not Mark</vt:lpwstr>
  </property>
  <property fmtid="{D5CDD505-2E9C-101B-9397-08002B2CF9AE}" pid="4" name="Classification">
    <vt:lpwstr>Do Not Mark</vt:lpwstr>
  </property>
</Properties>
</file>